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A19AC023-856A-467E-8526-3A3E5D2CDECB}" styleName="Normal Style 2 - Accent 3">
    <a:tblBg>
      <a:effectRef idx="1">
        <a:schemeClr val="dk1"/>
      </a:effectRef>
    </a:tblBg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10000"/>
              <a:satMod val="53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30000"/>
              <a:satMod val="33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20000"/>
              <a:satMod val="73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>
              <a:alpha val="90000"/>
              <a:satMod val="150000"/>
            </a:schemeClr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>
              <a:alpha val="90000"/>
              <a:satMod val="150000"/>
            </a:schemeClr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>
              <a:alpha val="50000"/>
              <a:satMod val="630000"/>
            </a:schemeClr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>
              <a:shade val="50000"/>
              <a:satMod val="230000"/>
            </a:schemeClr>
          </a:solidFill>
        </a:fill>
      </a:tcStyle>
    </a:firstRow>
  </a:tblStyle>
  <a:tblStyle styleId="{FFB25835-44F2-4F93-A022-F0F85589D6E3}" styleName="Generic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7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lt1"/>
            </a:lnRef>
          </a:top>
          <a:bottom>
            <a:lnRef idx="1">
              <a:schemeClr val="lt1"/>
            </a:lnRef>
          </a:bottom>
        </a:tcBdr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lt1"/>
            </a:lnRef>
          </a:left>
          <a:right>
            <a:lnRef idx="2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2">
              <a:schemeClr val="l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3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gradFill rotWithShape="1">
            <a:gsLst>
              <a:gs pos="0">
                <a:schemeClr val="accent3">
                  <a:shade val="61000"/>
                  <a:satMod val="130000"/>
                </a:schemeClr>
              </a:gs>
              <a:gs pos="5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9000"/>
                  <a:satMod val="135000"/>
                </a:schemeClr>
              </a:gs>
            </a:gsLst>
            <a:lin ang="16200000" scaled="0"/>
          </a:gradFill>
        </a:fill>
      </a:tcStyle>
    </a:firstRow>
  </a:tblStyle>
  <a:tblStyle styleId="{4E90C144-425D-43D6-A315-C36DDC3802C1}" styleName="Generic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7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lt1"/>
            </a:lnRef>
          </a:top>
          <a:bottom>
            <a:lnRef idx="1">
              <a:schemeClr val="lt1"/>
            </a:lnRef>
          </a:bottom>
        </a:tcBdr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lt1"/>
            </a:lnRef>
          </a:left>
          <a:right>
            <a:lnRef idx="2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2">
              <a:schemeClr val="l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3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gradFill rotWithShape="1">
            <a:gsLst>
              <a:gs pos="0">
                <a:schemeClr val="accent6">
                  <a:shade val="61000"/>
                  <a:satMod val="130000"/>
                </a:schemeClr>
              </a:gs>
              <a:gs pos="5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9000"/>
                  <a:satMod val="135000"/>
                </a:schemeClr>
              </a:gs>
            </a:gsLst>
            <a:lin ang="16200000" scaled="0"/>
          </a:gradFill>
        </a:fill>
      </a:tcStyle>
    </a:firstRow>
  </a:tblStyle>
  <a:tblStyle styleId="{F86EB55A-D8E4-4A66-8E5A-C34D8BC1693A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TxStyle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TxStyle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accent6"/>
      </a:tcTxStyle>
      <a:tcStyle>
        <a:tcBdr>
          <a:top>
            <a:ln w="6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6">
          <a:shade val="40000"/>
        </a:schemeClr>
      </a:tcTxStyle>
      <a:tcStyle>
        <a:tcBdr/>
        <a:fill>
          <a:solidFill>
            <a:schemeClr val="accent6">
              <a:alpha val="40000"/>
            </a:schemeClr>
          </a:solidFill>
        </a:fill>
      </a:tcStyle>
    </a:firstRow>
  </a:tblStyle>
  <a:tblStyle styleId="{6B76CA6B-5DA6-45C4-B833-132EAC621518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32700" cmpd="sng">
              <a:solidFill>
                <a:schemeClr val="accent3"/>
              </a:solidFill>
              <a:prstDash val="dash"/>
            </a:ln>
          </a:left>
          <a:right>
            <a:ln w="32700" cmpd="sng">
              <a:solidFill>
                <a:schemeClr val="accent3"/>
              </a:solidFill>
              <a:prstDash val="dash"/>
            </a:ln>
          </a:right>
          <a:top>
            <a:ln w="32700" cmpd="sng">
              <a:solidFill>
                <a:schemeClr val="accent3"/>
              </a:solidFill>
              <a:prstDash val="dash"/>
            </a:ln>
          </a:top>
          <a:bottom>
            <a:ln w="32700" cmpd="sng">
              <a:solidFill>
                <a:schemeClr val="accent3"/>
              </a:solidFill>
              <a:prstDash val="dash"/>
            </a:ln>
          </a:bottom>
          <a:insideH>
            <a:ln w="22700" cmpd="sng">
              <a:solidFill>
                <a:schemeClr val="accent3"/>
              </a:solidFill>
              <a:prstDash val="sysDot"/>
            </a:ln>
          </a:insideH>
          <a:insideV>
            <a:ln w="22700" cmpd="sng">
              <a:solidFill>
                <a:schemeClr val="accent3"/>
              </a:solidFill>
              <a:prstDash val="sysDot"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DF2F87-84AD-4230-966E-E561DF79DAAB}" styleName="Generic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lt1"/>
            </a:lnRef>
          </a:top>
          <a:bottom>
            <a:lnRef idx="1">
              <a:schemeClr val="lt1"/>
            </a:lnRef>
          </a:bottom>
        </a:tcBdr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lt1"/>
            </a:lnRef>
          </a:left>
          <a:right>
            <a:lnRef idx="2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2">
              <a:schemeClr val="l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3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gradFill rotWithShape="1">
            <a:gsLst>
              <a:gs pos="0">
                <a:schemeClr val="accent1">
                  <a:shade val="61000"/>
                  <a:satMod val="130000"/>
                </a:schemeClr>
              </a:gs>
              <a:gs pos="5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9000"/>
                  <a:satMod val="135000"/>
                </a:schemeClr>
              </a:gs>
            </a:gsLst>
            <a:lin ang="16200000" scaled="0"/>
          </a:gradFill>
        </a:fill>
      </a:tcStyle>
    </a:firstRow>
  </a:tblStyle>
  <a:tblStyle styleId="{D9F1CDC0-45E9-45A2-8651-09014E95D811}" styleName="Normal Style 2 - Accent 4">
    <a:tblBg>
      <a:effectRef idx="1">
        <a:schemeClr val="dk1"/>
      </a:effectRef>
    </a:tblBg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4">
              <a:tint val="10000"/>
              <a:satMod val="530000"/>
            </a:schemeClr>
          </a:solidFill>
        </a:fill>
      </a:tcStyle>
    </a:wholeTbl>
    <a:band1H>
      <a:tcTxStyle/>
      <a:tcStyle>
        <a:tcBdr/>
        <a:fill>
          <a:solidFill>
            <a:schemeClr val="accent4">
              <a:tint val="30000"/>
              <a:satMod val="33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tint val="20000"/>
              <a:satMod val="73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>
              <a:alpha val="90000"/>
              <a:satMod val="150000"/>
            </a:schemeClr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>
              <a:alpha val="90000"/>
              <a:satMod val="150000"/>
            </a:schemeClr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>
              <a:alpha val="50000"/>
              <a:satMod val="630000"/>
            </a:schemeClr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>
              <a:shade val="50000"/>
              <a:satMod val="230000"/>
            </a:schemeClr>
          </a:solidFill>
        </a:fill>
      </a:tcStyle>
    </a:firstRow>
  </a:tblStyle>
  <a:tblStyle styleId="{5BBCF0C9-1C79-4413-BDAC-4FF0CCA5B560}" styleName="Normal Style 1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372CEF0-20D0-4271-8E5D-44551141A8E2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32700" cmpd="sng">
              <a:solidFill>
                <a:schemeClr val="accent6"/>
              </a:solidFill>
              <a:prstDash val="dash"/>
            </a:ln>
          </a:left>
          <a:right>
            <a:ln w="32700" cmpd="sng">
              <a:solidFill>
                <a:schemeClr val="accent6"/>
              </a:solidFill>
              <a:prstDash val="dash"/>
            </a:ln>
          </a:right>
          <a:top>
            <a:ln w="32700" cmpd="sng">
              <a:solidFill>
                <a:schemeClr val="accent6"/>
              </a:solidFill>
              <a:prstDash val="dash"/>
            </a:ln>
          </a:top>
          <a:bottom>
            <a:ln w="32700" cmpd="sng">
              <a:solidFill>
                <a:schemeClr val="accent6"/>
              </a:solidFill>
              <a:prstDash val="dash"/>
            </a:ln>
          </a:bottom>
          <a:insideH>
            <a:ln w="22700" cmpd="sng">
              <a:solidFill>
                <a:schemeClr val="accent6"/>
              </a:solidFill>
              <a:prstDash val="sysDot"/>
            </a:ln>
          </a:insideH>
          <a:insideV>
            <a:ln w="22700" cmpd="sng">
              <a:solidFill>
                <a:schemeClr val="accent6"/>
              </a:solidFill>
              <a:prstDash val="sysDot"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1162"/>
    <p:restoredTop sz="95876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presProps" Target="presProps.xml"  /><Relationship Id="rId2" Type="http://schemas.openxmlformats.org/officeDocument/2006/relationships/slide" Target="slides/slide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ru-RU" altLang="en-US" smtClean="0"/>
              <a:t>Введение</a:t>
            </a:r>
            <a:endParaRPr lang="ru-RU" altLang="en-US"/>
          </a:p>
          <a:p>
            <a:pPr lvl="0"/>
            <a:r>
              <a:rPr lang="ru-RU" altLang="en-US" smtClean="0"/>
              <a:t>Основной текст 1</a:t>
            </a:r>
            <a:endParaRPr lang="ru-RU" altLang="en-US"/>
          </a:p>
          <a:p>
            <a:pPr lvl="0"/>
            <a:r>
              <a:rPr lang="ru-RU" altLang="en-US" smtClean="0"/>
              <a:t>Основной текст 2</a:t>
            </a:r>
            <a:endParaRPr lang="ru-RU" altLang="en-US"/>
          </a:p>
          <a:p>
            <a:pPr lvl="0"/>
            <a:r>
              <a:rPr lang="ru-RU" altLang="en-US" smtClean="0"/>
              <a:t>Основной текст 3</a:t>
            </a:r>
            <a:endParaRPr lang="ru-RU" altLang="en-US"/>
          </a:p>
          <a:p>
            <a:pPr lvl="0"/>
            <a:r>
              <a:rPr lang="ru-RU" altLang="en-US" smtClean="0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altLang="en-US" smtClean="0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en-US" smtClean="0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altLang="en-US" smtClean="0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6.png"  /><Relationship Id="rId11" Type="http://schemas.openxmlformats.org/officeDocument/2006/relationships/image" Target="../media/image16.png"  /><Relationship Id="rId12" Type="http://schemas.openxmlformats.org/officeDocument/2006/relationships/image" Target="../media/image16.png"  /><Relationship Id="rId13" Type="http://schemas.openxmlformats.org/officeDocument/2006/relationships/image" Target="../media/image19.png"  /><Relationship Id="rId14" Type="http://schemas.openxmlformats.org/officeDocument/2006/relationships/image" Target="../media/image20.png"  /><Relationship Id="rId2" Type="http://schemas.openxmlformats.org/officeDocument/2006/relationships/image" Target="../media/image1.jpeg"  /><Relationship Id="rId3" Type="http://schemas.openxmlformats.org/officeDocument/2006/relationships/image" Target="../media/image11.png"  /><Relationship Id="rId4" Type="http://schemas.openxmlformats.org/officeDocument/2006/relationships/image" Target="../media/image11.png"  /><Relationship Id="rId5" Type="http://schemas.openxmlformats.org/officeDocument/2006/relationships/image" Target="../media/image11.png"  /><Relationship Id="rId6" Type="http://schemas.openxmlformats.org/officeDocument/2006/relationships/image" Target="../media/image11.png"  /><Relationship Id="rId7" Type="http://schemas.openxmlformats.org/officeDocument/2006/relationships/image" Target="../media/image11.png"  /><Relationship Id="rId8" Type="http://schemas.openxmlformats.org/officeDocument/2006/relationships/image" Target="../media/image11.png"  /><Relationship Id="rId9" Type="http://schemas.openxmlformats.org/officeDocument/2006/relationships/image" Target="../media/image16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4.png"  /><Relationship Id="rId2" Type="http://schemas.openxmlformats.org/officeDocument/2006/relationships/image" Target="../media/image1.jpeg"  /><Relationship Id="rId3" Type="http://schemas.openxmlformats.org/officeDocument/2006/relationships/image" Target="../media/image21.png"  /><Relationship Id="rId4" Type="http://schemas.openxmlformats.org/officeDocument/2006/relationships/image" Target="../media/image21.png"  /><Relationship Id="rId5" Type="http://schemas.openxmlformats.org/officeDocument/2006/relationships/image" Target="../media/image21.png"  /><Relationship Id="rId6" Type="http://schemas.openxmlformats.org/officeDocument/2006/relationships/image" Target="../media/image22.png"  /><Relationship Id="rId7" Type="http://schemas.openxmlformats.org/officeDocument/2006/relationships/image" Target="../media/image22.png"  /><Relationship Id="rId8" Type="http://schemas.openxmlformats.org/officeDocument/2006/relationships/image" Target="../media/image22.png"  /><Relationship Id="rId9" Type="http://schemas.openxmlformats.org/officeDocument/2006/relationships/image" Target="../media/image23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25.png"  /><Relationship Id="rId4" Type="http://schemas.openxmlformats.org/officeDocument/2006/relationships/image" Target="../media/image24.png"  /><Relationship Id="rId5" Type="http://schemas.openxmlformats.org/officeDocument/2006/relationships/image" Target="../media/image11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26.png"  /><Relationship Id="rId4" Type="http://schemas.openxmlformats.org/officeDocument/2006/relationships/image" Target="../media/image27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26.png"  /><Relationship Id="rId4" Type="http://schemas.openxmlformats.org/officeDocument/2006/relationships/image" Target="../media/image2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28.png"  /><Relationship Id="rId4" Type="http://schemas.openxmlformats.org/officeDocument/2006/relationships/image" Target="../media/image29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30.png"  /><Relationship Id="rId4" Type="http://schemas.openxmlformats.org/officeDocument/2006/relationships/image" Target="../media/image31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hyperlink" Target="https://ds05.infourok.ru/uploads/ex/0759/0010e3c0-aa563295/hello_html_65dec314.png" TargetMode="External" /><Relationship Id="rId11" Type="http://schemas.openxmlformats.org/officeDocument/2006/relationships/hyperlink" Target="http://1.bp.blogspot.com/-fsCG32xML24/UE3z3v3aV5I/AAAAAAAABzg/kIRliHckMws/w1200-h630-p-k-no-nu/kolobok04.png" TargetMode="External" /><Relationship Id="rId12" Type="http://schemas.openxmlformats.org/officeDocument/2006/relationships/hyperlink" Target="https://du76.pervroo-vitebsk.gov.by/files/00669/obj/140/16823/ico/16823.png" TargetMode="External" /><Relationship Id="rId13" Type="http://schemas.openxmlformats.org/officeDocument/2006/relationships/hyperlink" Target="https://i.pinimg.com/originals/00/47/d4/0047d4407becbcc22fdabe8f3372b6d0.png" TargetMode="External" /><Relationship Id="rId14" Type="http://schemas.openxmlformats.org/officeDocument/2006/relationships/hyperlink" Target="http://www.eduportal44.ru/Kostroma_EDU/Kos-Sch-1/SiteAssets/SitePages/&#1040;&#1083;&#1072;&#1087;&#1090;&#1072;&#1094;&#1080;&#1103;/3%20&#1088;&#1077;&#1073;&#1077;&#1085;&#1082;&#1072;%20&#1079;&#1072;%20&#1087;&#1072;&#1088;&#1090;&#1072;&#1084;&#1080;.png" TargetMode="External" /><Relationship Id="rId15" Type="http://schemas.openxmlformats.org/officeDocument/2006/relationships/hyperlink" Target="https://uchebnik.mos.ru/system_2/game_apps/icons/000/196/808/original/&#1089;&#1082;&#1083;.png" TargetMode="External" /><Relationship Id="rId16" Type="http://schemas.openxmlformats.org/officeDocument/2006/relationships/hyperlink" Target="https://i.pinimg.com/originals/61/27/a0/6127a007ce5b99b9eb0317d322c80576.png" TargetMode="External" /><Relationship Id="rId17" Type="http://schemas.openxmlformats.org/officeDocument/2006/relationships/hyperlink" Target="https://s8.hostingkartinok.com/uploads/images/2018/08/39b04ccc3b9d8d337c496aa7d88a0db6.png" TargetMode="External" /><Relationship Id="rId18" Type="http://schemas.openxmlformats.org/officeDocument/2006/relationships/hyperlink" Target="https://i.pinimg.com/originals/04/31/98/0431986eb6bf2eecb2f52cea1818d400.png" TargetMode="External" /><Relationship Id="rId19" Type="http://schemas.openxmlformats.org/officeDocument/2006/relationships/hyperlink" Target="https://i.pinimg.com/originals/9c/c0/7a/9cc07ab7be3cbf64a62ac64da3d00c42.png" TargetMode="External" /><Relationship Id="rId2" Type="http://schemas.openxmlformats.org/officeDocument/2006/relationships/image" Target="../media/image1.jpeg"  /><Relationship Id="rId20" Type="http://schemas.openxmlformats.org/officeDocument/2006/relationships/hyperlink" Target="https://www.clipartmax.com/png/full/35-352116_autism-school.png" TargetMode="External" /><Relationship Id="rId21" Type="http://schemas.openxmlformats.org/officeDocument/2006/relationships/hyperlink" Target="https://ds04.infourok.ru/uploads/ex/025c/00045ba3-9e4e1ef6/hello_html_m787cd4b9.png" TargetMode="External" /><Relationship Id="rId22" Type="http://schemas.openxmlformats.org/officeDocument/2006/relationships/hyperlink" Target="https://ds05.infourok.ru/uploads/ex/049a/000a9f71-edcfb614/hello_html_2280e691.png" TargetMode="External" /><Relationship Id="rId23" Type="http://schemas.openxmlformats.org/officeDocument/2006/relationships/hyperlink" Target="http://dutsadok.com.ua/clipart/ljudi/6199f83a006a.png" TargetMode="External" /><Relationship Id="rId24" Type="http://schemas.openxmlformats.org/officeDocument/2006/relationships/hyperlink" Target="https://avatars.mds.yandex.net/get-pdb/1704142/abe395c0-6936-478b-83ff-38dcf0e70426/s1200?webp=false" TargetMode="External" /><Relationship Id="rId25" Type="http://schemas.openxmlformats.org/officeDocument/2006/relationships/hyperlink" Target="https://i.pinimg.com/originals/7a/12/8f/7a128fb95a0f95c03bcf630e94eb5e52.png" TargetMode="External" /><Relationship Id="rId26" Type="http://schemas.openxmlformats.org/officeDocument/2006/relationships/hyperlink" Target="https://i.pinimg.com/originals/4b/90/1d/4b901d2ce87545c74e4247d6fc28e0b3.png" TargetMode="External" /><Relationship Id="rId27" Type="http://schemas.openxmlformats.org/officeDocument/2006/relationships/hyperlink" Target="https://i.pinimg.com/originals/fb/64/62/fb64628fa3b5850ff0dcafce11b8c85f.png" TargetMode="External" /><Relationship Id="rId3" Type="http://schemas.openxmlformats.org/officeDocument/2006/relationships/hyperlink" Target="https://ds04.infourok.ru/uploads/ex/108a/000b0d09-25222b3c/img9.jpg" TargetMode="External" /><Relationship Id="rId4" Type="http://schemas.openxmlformats.org/officeDocument/2006/relationships/hyperlink" Target="https://www.dou9star.ru/images/beiratas.png" TargetMode="External" /><Relationship Id="rId5" Type="http://schemas.openxmlformats.org/officeDocument/2006/relationships/hyperlink" Target="https://static.trendme.net/pictures/items/jessica-Leafs_Biljke_full_635_139442.png" TargetMode="External" /><Relationship Id="rId6" Type="http://schemas.openxmlformats.org/officeDocument/2006/relationships/hyperlink" Target="https://avatars.mds.yandex.net/get-pdb/1602331/f6242b4c-073e-4546-9681-686819ab742b/s1200?webp=false" TargetMode="External" /><Relationship Id="rId7" Type="http://schemas.openxmlformats.org/officeDocument/2006/relationships/hyperlink" Target="https://i.pinimg.com/originals/19/f2/89/19f289bb7b6f57745bb4ac1274511d1c.png" TargetMode="External" /><Relationship Id="rId8" Type="http://schemas.openxmlformats.org/officeDocument/2006/relationships/hyperlink" Target="https://moubokulovo.edusite.ru/images/4544054.png" TargetMode="External" /><Relationship Id="rId9" Type="http://schemas.openxmlformats.org/officeDocument/2006/relationships/hyperlink" Target="https://chel.kassy.ru/media/11/11668c92d3939d33f58bec7886d01565-26467.png-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1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14.png"  /><Relationship Id="rId4" Type="http://schemas.openxmlformats.org/officeDocument/2006/relationships/image" Target="../media/image1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6.png"  /><Relationship Id="rId11" Type="http://schemas.openxmlformats.org/officeDocument/2006/relationships/image" Target="../media/image17.png"  /><Relationship Id="rId12" Type="http://schemas.openxmlformats.org/officeDocument/2006/relationships/image" Target="../media/image18.png"  /><Relationship Id="rId2" Type="http://schemas.openxmlformats.org/officeDocument/2006/relationships/image" Target="../media/image1.jpeg"  /><Relationship Id="rId3" Type="http://schemas.openxmlformats.org/officeDocument/2006/relationships/image" Target="../media/image11.png"  /><Relationship Id="rId4" Type="http://schemas.openxmlformats.org/officeDocument/2006/relationships/image" Target="../media/image11.png"  /><Relationship Id="rId5" Type="http://schemas.openxmlformats.org/officeDocument/2006/relationships/image" Target="../media/image11.png"  /><Relationship Id="rId6" Type="http://schemas.openxmlformats.org/officeDocument/2006/relationships/image" Target="../media/image11.png"  /><Relationship Id="rId7" Type="http://schemas.openxmlformats.org/officeDocument/2006/relationships/image" Target="../media/image16.png"  /><Relationship Id="rId8" Type="http://schemas.openxmlformats.org/officeDocument/2006/relationships/image" Target="../media/image16.png"  /><Relationship Id="rId9" Type="http://schemas.openxmlformats.org/officeDocument/2006/relationships/image" Target="../media/image1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0"/>
          <p:cNvSpPr/>
          <p:nvPr/>
        </p:nvSpPr>
        <p:spPr>
          <a:xfrm>
            <a:off x="1595438" y="2925916"/>
            <a:ext cx="9001124" cy="288036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rgbClr val="ff0000"/>
                </a:solidFill>
                <a:latin typeface="Cambria"/>
                <a:cs typeface="Arial"/>
              </a:rPr>
              <a:t> </a:t>
            </a:r>
            <a:r>
              <a:rPr lang="ru-RU" altLang="en-US" sz="3600" b="1">
                <a:solidFill>
                  <a:srgbClr val="ac1616"/>
                </a:solidFill>
                <a:latin typeface="Cambria"/>
                <a:cs typeface="Arial"/>
              </a:rPr>
              <a:t>Урок русского языка в </a:t>
            </a:r>
            <a:r>
              <a:rPr lang="en-US" altLang="ru-RU" sz="3600" b="1">
                <a:solidFill>
                  <a:srgbClr val="ac1616"/>
                </a:solidFill>
                <a:latin typeface="Cambria"/>
                <a:cs typeface="Arial"/>
              </a:rPr>
              <a:t>6</a:t>
            </a:r>
            <a:r>
              <a:rPr lang="ru-RU" altLang="en-US" sz="3600" b="1">
                <a:solidFill>
                  <a:srgbClr val="ac1616"/>
                </a:solidFill>
                <a:latin typeface="Cambria"/>
                <a:cs typeface="Arial"/>
              </a:rPr>
              <a:t> классе</a:t>
            </a:r>
            <a:r>
              <a:rPr lang="en-US" altLang="ru-RU" sz="3600" b="1">
                <a:solidFill>
                  <a:srgbClr val="ac1616"/>
                </a:solidFill>
                <a:latin typeface="Cambria"/>
                <a:cs typeface="Arial"/>
              </a:rPr>
              <a:t>.</a:t>
            </a:r>
            <a:r>
              <a:rPr lang="ru-RU" altLang="en-US" sz="3600" b="1">
                <a:solidFill>
                  <a:srgbClr val="ac1616"/>
                </a:solidFill>
                <a:latin typeface="Cambria"/>
                <a:cs typeface="Arial"/>
              </a:rPr>
              <a:t> </a:t>
            </a:r>
            <a:endParaRPr lang="ru-RU" altLang="en-US" sz="3600" b="1">
              <a:solidFill>
                <a:srgbClr val="ac1616"/>
              </a:solidFill>
              <a:latin typeface="Cambria"/>
              <a:cs typeface="Arial"/>
            </a:endParaRPr>
          </a:p>
          <a:p>
            <a:pPr algn="ctr">
              <a:defRPr/>
            </a:pPr>
            <a:r>
              <a:rPr lang="ru-RU" altLang="en-US" sz="3600" b="1">
                <a:solidFill>
                  <a:srgbClr val="ac1616"/>
                </a:solidFill>
                <a:latin typeface="Cambria"/>
                <a:cs typeface="Arial"/>
              </a:rPr>
              <a:t>Подготовка к ВПР</a:t>
            </a:r>
            <a:r>
              <a:rPr lang="en-US" altLang="ru-RU" sz="3600" b="1">
                <a:solidFill>
                  <a:srgbClr val="ac1616"/>
                </a:solidFill>
                <a:latin typeface="Cambria"/>
                <a:cs typeface="Arial"/>
              </a:rPr>
              <a:t>.</a:t>
            </a:r>
            <a:r>
              <a:rPr lang="ru-RU" altLang="en-US" sz="3600" b="1">
                <a:solidFill>
                  <a:srgbClr val="ac1616"/>
                </a:solidFill>
                <a:latin typeface="Cambria"/>
                <a:cs typeface="Arial"/>
              </a:rPr>
              <a:t> Задание </a:t>
            </a:r>
            <a:r>
              <a:rPr lang="en-US" altLang="ru-RU" sz="3600" b="1">
                <a:solidFill>
                  <a:srgbClr val="ac1616"/>
                </a:solidFill>
                <a:latin typeface="Cambria"/>
                <a:cs typeface="Arial"/>
              </a:rPr>
              <a:t>8</a:t>
            </a:r>
            <a:endParaRPr lang="en-US" altLang="ru-RU" sz="3600" b="1">
              <a:solidFill>
                <a:srgbClr val="ac1616"/>
              </a:solidFill>
              <a:latin typeface="Cambria"/>
              <a:cs typeface="Arial"/>
            </a:endParaRPr>
          </a:p>
          <a:p>
            <a:pPr algn="ctr">
              <a:defRPr/>
            </a:pPr>
            <a:r>
              <a:rPr lang="ru-RU" altLang="en-US" sz="3600" b="1">
                <a:solidFill>
                  <a:srgbClr val="ac1616"/>
                </a:solidFill>
                <a:latin typeface="Cambria"/>
                <a:cs typeface="Arial"/>
              </a:rPr>
              <a:t>Применение пунктуационных умений</a:t>
            </a:r>
            <a:endParaRPr lang="ru-RU" altLang="en-US" sz="3600" b="1">
              <a:solidFill>
                <a:srgbClr val="ac1616"/>
              </a:solidFill>
              <a:latin typeface="Cambria"/>
              <a:cs typeface="Arial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2279523" y="6126163"/>
            <a:ext cx="8425054" cy="361695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b="1" i="0" u="none" strike="noStrike" kern="1200" cap="none" normalizeH="0" baseline="0" mc:Ignorable="hp" hp:hslEmbossed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      Казарцева Ирина Владимировна  </a:t>
            </a:r>
            <a:r>
              <a:rPr xmlns:mc="http://schemas.openxmlformats.org/markup-compatibility/2006" xmlns:hp="http://schemas.haansoft.com/office/presentation/8.0" kumimoji="0" lang="ru-RU" altLang="en-US" sz="1800" b="1" i="0" u="none" strike="noStrike" kern="1200" cap="none" normalizeH="0" baseline="0" mc:Ignorable="hp" hp:hslEmbossed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МАОУ СОШ №</a:t>
            </a:r>
            <a:r>
              <a:rPr xmlns:mc="http://schemas.openxmlformats.org/markup-compatibility/2006" xmlns:hp="http://schemas.haansoft.com/office/presentation/8.0" kumimoji="0" lang="en-US" altLang="ru-RU" sz="1800" b="1" i="0" u="none" strike="noStrike" kern="1200" cap="none" normalizeH="0" baseline="0" mc:Ignorable="hp" hp:hslEmbossed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32</a:t>
            </a:r>
            <a:r>
              <a:rPr xmlns:mc="http://schemas.openxmlformats.org/markup-compatibility/2006" xmlns:hp="http://schemas.haansoft.com/office/presentation/8.0" kumimoji="0" lang="ru-RU" altLang="en-US" sz="1800" b="1" i="0" u="none" strike="noStrike" kern="1200" cap="none" normalizeH="0" baseline="0" mc:Ignorable="hp" hp:hslEmbossed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 г</a:t>
            </a:r>
            <a:r>
              <a:rPr xmlns:mc="http://schemas.openxmlformats.org/markup-compatibility/2006" xmlns:hp="http://schemas.haansoft.com/office/presentation/8.0" kumimoji="0" lang="en-US" altLang="ru-RU" sz="1800" b="1" i="0" u="none" strike="noStrike" kern="1200" cap="none" normalizeH="0" baseline="0" mc:Ignorable="hp" hp:hslEmbossed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.</a:t>
            </a:r>
            <a:r>
              <a:rPr xmlns:mc="http://schemas.openxmlformats.org/markup-compatibility/2006" xmlns:hp="http://schemas.haansoft.com/office/presentation/8.0" kumimoji="0" lang="ru-RU" altLang="en-US" sz="1800" b="1" i="0" u="none" strike="noStrike" kern="1200" cap="none" normalizeH="0" baseline="0" mc:Ignorable="hp" hp:hslEmbossed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 Улан</a:t>
            </a:r>
            <a:r>
              <a:rPr xmlns:mc="http://schemas.openxmlformats.org/markup-compatibility/2006" xmlns:hp="http://schemas.haansoft.com/office/presentation/8.0" kumimoji="0" lang="en-US" altLang="ru-RU" sz="1800" b="1" i="0" u="none" strike="noStrike" kern="1200" cap="none" normalizeH="0" baseline="0" mc:Ignorable="hp" hp:hslEmbossed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800" b="1" i="0" u="none" strike="noStrike" kern="1200" cap="none" normalizeH="0" baseline="0" mc:Ignorable="hp" hp:hslEmbossed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Удэ</a:t>
            </a:r>
            <a:r>
              <a:rPr xmlns:mc="http://schemas.openxmlformats.org/markup-compatibility/2006" xmlns:hp="http://schemas.haansoft.com/office/presentation/8.0" kumimoji="0" lang="ru-RU" altLang="en-US" b="1" i="0" u="none" strike="noStrike" kern="1200" cap="none" normalizeH="0" baseline="0" mc:Ignorable="hp" hp:hslEmbossed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                          </a:t>
            </a:r>
            <a:r>
              <a:rPr xmlns:mc="http://schemas.openxmlformats.org/markup-compatibility/2006" xmlns:hp="http://schemas.haansoft.com/office/presentation/8.0" kumimoji="0" lang="ru-RU" altLang="en-US" sz="1800" b="1" i="0" u="none" strike="noStrike" kern="1200" cap="none" normalizeH="0" baseline="0" mc:Ignorable="hp" hp:hslEmbossed="0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 </a:t>
            </a:r>
            <a:endParaRPr xmlns:mc="http://schemas.openxmlformats.org/markup-compatibility/2006" xmlns:hp="http://schemas.haansoft.com/office/presentation/8.0" kumimoji="0" lang="ru-RU" altLang="en-US" sz="1800" b="1" i="0" u="none" strike="noStrike" kern="1200" cap="none" normalizeH="0" baseline="0" mc:Ignorable="hp" hp:hslEmbossed="0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28535" y="620649"/>
            <a:ext cx="10094972" cy="2651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31" name=""/>
          <p:cNvSpPr txBox="1"/>
          <p:nvPr/>
        </p:nvSpPr>
        <p:spPr>
          <a:xfrm>
            <a:off x="1055370" y="611885"/>
            <a:ext cx="10729341" cy="216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1199388" y="2106120"/>
            <a:ext cx="10153269" cy="191152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400" b="1">
                <a:solidFill>
                  <a:schemeClr val="bg1"/>
                </a:solidFill>
                <a:latin typeface="Calibri"/>
                <a:cs typeface="Calibri"/>
              </a:rPr>
              <a:t>1) Эти камешки запрыгали заскользили по паутине к земле.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2) Небрежно брошенное на стул полотенце было влажным.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3) Отремонтированная к новому учебному году школа еще пахла краской.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4) По утрам легкий холодок держится в низинах а на южной стороне </a:t>
            </a:r>
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пригорка уже загорелись желтые голубенькие огоньки какого-то растения.</a:t>
            </a:r>
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168" name=""/>
          <p:cNvGrpSpPr/>
          <p:nvPr/>
        </p:nvGrpSpPr>
        <p:grpSpPr>
          <a:xfrm rot="0">
            <a:off x="1019365" y="4158771"/>
            <a:ext cx="10333292" cy="1875628"/>
            <a:chOff x="1019365" y="4158772"/>
            <a:chExt cx="10333292" cy="1875628"/>
          </a:xfrm>
        </p:grpSpPr>
        <p:grpSp>
          <p:nvGrpSpPr>
            <p:cNvPr id="167" name=""/>
            <p:cNvGrpSpPr/>
            <p:nvPr/>
          </p:nvGrpSpPr>
          <p:grpSpPr>
            <a:xfrm rot="0">
              <a:off x="1019365" y="4158772"/>
              <a:ext cx="10333292" cy="1554322"/>
              <a:chOff x="1019365" y="4158772"/>
              <a:chExt cx="10333292" cy="1554322"/>
            </a:xfrm>
          </p:grpSpPr>
          <p:sp>
            <p:nvSpPr>
              <p:cNvPr id="119" name=""/>
              <p:cNvSpPr txBox="1"/>
              <p:nvPr/>
            </p:nvSpPr>
            <p:spPr>
              <a:xfrm>
                <a:off x="1019365" y="4158772"/>
                <a:ext cx="10333292" cy="1554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    <a:solidFill>
                      <a:schemeClr val="accent2">
                        <a:lumMod val="50000"/>
                      </a:schemeClr>
                    </a:solidFill>
                    <a:latin typeface="Calibri"/>
                    <a:cs typeface="Calibri"/>
                  </a:rPr>
                  <a:t>       По утрам легкий холодок держится в низинах</a:t>
                </a:r>
                <a:r>
                  <a:rPr xmlns:mc="http://schemas.openxmlformats.org/markup-compatibility/2006" xmlns:hp="http://schemas.haansoft.com/office/presentation/8.0" kumimoji="0" lang="en-US" altLang="ru-RU" sz="2400" b="1" i="0" u="none" strike="noStrike" kern="1200" cap="none" normalizeH="0" baseline="0" mc:Ignorable="hp" hp:hslEmbossed="0">
                    <a:solidFill>
                      <a:schemeClr val="accent2">
                        <a:lumMod val="50000"/>
                      </a:schemeClr>
                    </a:solidFill>
                    <a:latin typeface="Calibri"/>
                    <a:cs typeface="Calibri"/>
                  </a:rPr>
                  <a:t>,</a:t>
                </a:r>
                <a:r>
    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    <a:solidFill>
                      <a:schemeClr val="accent2">
                        <a:lumMod val="50000"/>
                      </a:schemeClr>
                    </a:solidFill>
                    <a:latin typeface="Calibri"/>
                    <a:cs typeface="Calibri"/>
                  </a:rPr>
                  <a:t> а на южной стороне </a:t>
                </a:r>
    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endParaRPr>
              </a:p>
              <a:p>
                <a:pPr>
                  <a:defRPr/>
                </a:pPr>
    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endParaRPr>
              </a:p>
              <a:p>
                <a:pPr marL="0" algn="l" defTabSz="914400" rtl="0" eaLnBrk="1" latinLnBrk="1" hangingPunct="1">
                  <a:defRPr/>
                </a:pPr>
                <a:r>
    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    <a:solidFill>
                      <a:srgbClr val="6a2222"/>
                    </a:solidFill>
                    <a:latin typeface="Calibri"/>
                    <a:cs typeface="Calibri"/>
                  </a:rPr>
                  <a:t>пригорка уже загорелись желтые</a:t>
                </a:r>
                <a:r>
                  <a:rPr xmlns:mc="http://schemas.openxmlformats.org/markup-compatibility/2006" xmlns:hp="http://schemas.haansoft.com/office/presentation/8.0" kumimoji="0" lang="en-US" altLang="ru-RU" sz="2400" b="1" i="0" u="none" strike="noStrike" kern="1200" cap="none" normalizeH="0" baseline="0" mc:Ignorable="hp" hp:hslEmbossed="0">
                    <a:solidFill>
                      <a:srgbClr val="6a2222"/>
                    </a:solidFill>
                    <a:latin typeface="Calibri"/>
                    <a:cs typeface="Calibri"/>
                  </a:rPr>
                  <a:t>,</a:t>
                </a:r>
                <a:r>
    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    <a:solidFill>
                      <a:srgbClr val="6a2222"/>
                    </a:solidFill>
                    <a:latin typeface="Calibri"/>
                    <a:cs typeface="Calibri"/>
                  </a:rPr>
                  <a:t> голубенькие огоньки какого-то растения.</a:t>
                </a:r>
    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endParaRPr>
              </a:p>
              <a:p>
                <a:pPr>
                  <a:defRPr/>
                </a:pPr>
    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165" name=""/>
              <p:cNvGrpSpPr/>
              <p:nvPr/>
            </p:nvGrpSpPr>
            <p:grpSpPr>
              <a:xfrm rot="0">
                <a:off x="3035617" y="5068824"/>
                <a:ext cx="5508688" cy="564642"/>
                <a:chOff x="3035617" y="5068824"/>
                <a:chExt cx="5508688" cy="564642"/>
              </a:xfrm>
            </p:grpSpPr>
            <p:pic>
              <p:nvPicPr>
                <p:cNvPr id="121" name=""/>
                <p:cNvPicPr>
                  <a:picLocks noChangeAspect="1"/>
                </p:cNvPicPr>
                <p:nvPr/>
              </p:nvPicPr>
              <p:blipFill rotWithShape="1">
                <a:blip r:embed="rId3"/>
                <a:stretch>
                  <a:fillRect/>
                </a:stretch>
              </p:blipFill>
              <p:spPr>
                <a:xfrm>
                  <a:off x="7464171" y="5085207"/>
                  <a:ext cx="1080135" cy="476250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124" name=""/>
                <p:cNvGrpSpPr/>
                <p:nvPr/>
              </p:nvGrpSpPr>
              <p:grpSpPr>
                <a:xfrm rot="0">
                  <a:off x="3035617" y="5068824"/>
                  <a:ext cx="1332166" cy="564642"/>
                  <a:chOff x="3035617" y="5103495"/>
                  <a:chExt cx="1332166" cy="564642"/>
                </a:xfrm>
              </p:grpSpPr>
              <p:pic>
                <p:nvPicPr>
                  <p:cNvPr id="122" name="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tretch>
                    <a:fillRect/>
                  </a:stretch>
                </p:blipFill>
                <p:spPr>
                  <a:xfrm>
                    <a:off x="3035617" y="5103495"/>
                    <a:ext cx="1332166" cy="4762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3" name="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tretch>
                    <a:fillRect/>
                  </a:stretch>
                </p:blipFill>
                <p:spPr>
                  <a:xfrm>
                    <a:off x="3035617" y="5191887"/>
                    <a:ext cx="1332166" cy="4762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164" name=""/>
              <p:cNvGrpSpPr/>
              <p:nvPr/>
            </p:nvGrpSpPr>
            <p:grpSpPr>
              <a:xfrm rot="0">
                <a:off x="3791712" y="4328795"/>
                <a:ext cx="2556319" cy="600964"/>
                <a:chOff x="3791712" y="4328795"/>
                <a:chExt cx="2556319" cy="600964"/>
              </a:xfrm>
            </p:grpSpPr>
            <p:pic>
              <p:nvPicPr>
                <p:cNvPr id="120" name=""/>
                <p:cNvPicPr>
                  <a:picLocks noChangeAspect="1"/>
                </p:cNvPicPr>
                <p:nvPr/>
              </p:nvPicPr>
              <p:blipFill rotWithShape="1">
                <a:blip r:embed="rId6"/>
                <a:stretch>
                  <a:fillRect/>
                </a:stretch>
              </p:blipFill>
              <p:spPr>
                <a:xfrm>
                  <a:off x="3791712" y="4328795"/>
                  <a:ext cx="1080135" cy="476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25" name=""/>
                <p:cNvGrpSpPr/>
                <p:nvPr/>
              </p:nvGrpSpPr>
              <p:grpSpPr>
                <a:xfrm rot="0">
                  <a:off x="5015865" y="4365117"/>
                  <a:ext cx="1332166" cy="564642"/>
                  <a:chOff x="3035617" y="5103495"/>
                  <a:chExt cx="1332166" cy="564642"/>
                </a:xfrm>
              </p:grpSpPr>
              <p:pic>
                <p:nvPicPr>
                  <p:cNvPr id="126" name=""/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tretch>
                    <a:fillRect/>
                  </a:stretch>
                </p:blipFill>
                <p:spPr>
                  <a:xfrm>
                    <a:off x="3035617" y="5103495"/>
                    <a:ext cx="1332166" cy="4762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7" name=""/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tretch>
                    <a:fillRect/>
                  </a:stretch>
                </p:blipFill>
                <p:spPr>
                  <a:xfrm>
                    <a:off x="3035617" y="5191887"/>
                    <a:ext cx="1332166" cy="4762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pic>
          <p:nvPicPr>
            <p:cNvPr id="128" name="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4430792" y="4411212"/>
              <a:ext cx="1170146" cy="1610112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129" name="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5447919" y="4437126"/>
              <a:ext cx="1937670" cy="1597274"/>
            </a:xfrm>
            <a:prstGeom prst="rect">
              <a:avLst/>
            </a:prstGeom>
            <a:ln w="28575">
              <a:noFill/>
            </a:ln>
          </p:spPr>
        </p:pic>
      </p:grpSp>
      <p:grpSp>
        <p:nvGrpSpPr>
          <p:cNvPr id="163" name=""/>
          <p:cNvGrpSpPr/>
          <p:nvPr/>
        </p:nvGrpSpPr>
        <p:grpSpPr>
          <a:xfrm rot="0">
            <a:off x="2337587" y="5521514"/>
            <a:ext cx="7083970" cy="1025771"/>
            <a:chOff x="1631441" y="5441192"/>
            <a:chExt cx="7083970" cy="1025771"/>
          </a:xfrm>
        </p:grpSpPr>
        <p:grpSp>
          <p:nvGrpSpPr>
            <p:cNvPr id="133" name=""/>
            <p:cNvGrpSpPr/>
            <p:nvPr/>
          </p:nvGrpSpPr>
          <p:grpSpPr>
            <a:xfrm rot="0">
              <a:off x="1631441" y="5441192"/>
              <a:ext cx="7083970" cy="1025771"/>
              <a:chOff x="1383668" y="2771745"/>
              <a:chExt cx="7107421" cy="1683669"/>
            </a:xfrm>
          </p:grpSpPr>
          <p:sp>
            <p:nvSpPr>
              <p:cNvPr id="134" name=""/>
              <p:cNvSpPr/>
              <p:nvPr/>
            </p:nvSpPr>
            <p:spPr>
              <a:xfrm>
                <a:off x="1383668" y="3208020"/>
                <a:ext cx="251518" cy="746001"/>
              </a:xfrm>
              <a:prstGeom prst="leftBracket">
                <a:avLst>
                  <a:gd name="adj" fmla="val 4166"/>
                </a:avLst>
              </a:prstGeom>
              <a:noFill/>
              <a:ln w="63743" cap="flat" cmpd="sng" algn="ctr">
                <a:solidFill>
                  <a:srgbClr val="000066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5" name=""/>
              <p:cNvCxnSpPr/>
              <p:nvPr/>
            </p:nvCxnSpPr>
            <p:spPr>
              <a:xfrm rot="10800000">
                <a:off x="1593115" y="3581021"/>
                <a:ext cx="481679" cy="0"/>
              </a:xfrm>
              <a:prstGeom prst="line">
                <a:avLst/>
              </a:prstGeom>
              <a:ln w="63743" cap="sq" cmpd="sng" algn="ctr">
                <a:solidFill>
                  <a:srgbClr val="000066"/>
                </a:solidFill>
                <a:prstDash val="solid"/>
                <a:round/>
              </a:ln>
            </p:spPr>
          </p:cxnSp>
          <p:grpSp>
            <p:nvGrpSpPr>
              <p:cNvPr id="136" name=""/>
              <p:cNvGrpSpPr/>
              <p:nvPr/>
            </p:nvGrpSpPr>
            <p:grpSpPr>
              <a:xfrm rot="0">
                <a:off x="2537999" y="3506015"/>
                <a:ext cx="421699" cy="139013"/>
                <a:chOff x="4653010" y="4730166"/>
                <a:chExt cx="481679" cy="139013"/>
              </a:xfrm>
            </p:grpSpPr>
            <p:cxnSp>
              <p:nvCxnSpPr>
                <p:cNvPr id="137" name=""/>
                <p:cNvCxnSpPr/>
                <p:nvPr/>
              </p:nvCxnSpPr>
              <p:spPr>
                <a:xfrm rot="10800000">
                  <a:off x="4653010" y="4869179"/>
                  <a:ext cx="481679" cy="0"/>
                </a:xfrm>
                <a:prstGeom prst="line">
                  <a:avLst/>
                </a:prstGeom>
                <a:ln w="63743" cap="sq" cmpd="sng" algn="ctr">
                  <a:solidFill>
                    <a:srgbClr val="000066"/>
                  </a:solidFill>
                  <a:prstDash val="solid"/>
                  <a:round/>
                </a:ln>
              </p:spPr>
            </p:cxnSp>
            <p:cxnSp>
              <p:nvCxnSpPr>
                <p:cNvPr id="138" name=""/>
                <p:cNvCxnSpPr/>
                <p:nvPr/>
              </p:nvCxnSpPr>
              <p:spPr>
                <a:xfrm rot="10800000">
                  <a:off x="4653010" y="4730166"/>
                  <a:ext cx="481679" cy="0"/>
                </a:xfrm>
                <a:prstGeom prst="line">
                  <a:avLst/>
                </a:prstGeom>
                <a:ln w="63743" cap="sq" cmpd="sng" algn="ctr">
                  <a:solidFill>
                    <a:srgbClr val="000066"/>
                  </a:solidFill>
                  <a:prstDash val="solid"/>
                  <a:round/>
                </a:ln>
              </p:spPr>
            </p:cxnSp>
          </p:grpSp>
          <p:sp>
            <p:nvSpPr>
              <p:cNvPr id="139" name=""/>
              <p:cNvSpPr/>
              <p:nvPr/>
            </p:nvSpPr>
            <p:spPr>
              <a:xfrm>
                <a:off x="3117308" y="3208020"/>
                <a:ext cx="272384" cy="776142"/>
              </a:xfrm>
              <a:prstGeom prst="rightBracket">
                <a:avLst>
                  <a:gd name="adj" fmla="val 4166"/>
                </a:avLst>
              </a:prstGeom>
              <a:noFill/>
              <a:ln w="63743" cap="flat" cmpd="sng" algn="ctr">
                <a:solidFill>
                  <a:srgbClr val="000066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"/>
              <p:cNvSpPr txBox="1"/>
              <p:nvPr/>
            </p:nvSpPr>
            <p:spPr>
              <a:xfrm>
                <a:off x="3460779" y="3087337"/>
                <a:ext cx="385422" cy="1368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xmlns:mc="http://schemas.openxmlformats.org/markup-compatibility/2006" xmlns:hp="http://schemas.haansoft.com/office/presentation/8.0" kumimoji="0" lang="ru-RU" altLang="ru-RU" sz="4900" b="1" i="0" baseline="0" mc:Ignorable="hp" hp:hslEmbossed="0">
                    <a:solidFill>
                      <a:srgbClr val="1b1760"/>
                    </a:solidFill>
                    <a:latin typeface="Times New Roman"/>
                    <a:ea typeface="Times New Roman"/>
                    <a:cs typeface="Times New Roman"/>
                  </a:rPr>
                  <a:t>,</a:t>
                </a:r>
                <a:endParaRPr lang="ru-RU" altLang="en-US" sz="4900">
                  <a:solidFill>
                    <a:srgbClr val="1b1760"/>
                  </a:solidFill>
                </a:endParaRPr>
              </a:p>
            </p:txBody>
          </p:sp>
          <p:sp>
            <p:nvSpPr>
              <p:cNvPr id="141" name=""/>
              <p:cNvSpPr txBox="1"/>
              <p:nvPr/>
            </p:nvSpPr>
            <p:spPr>
              <a:xfrm>
                <a:off x="3822093" y="3014795"/>
                <a:ext cx="541698" cy="1281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xmlns:mc="http://schemas.openxmlformats.org/markup-compatibility/2006" xmlns:hp="http://schemas.haansoft.com/office/presentation/8.0" kumimoji="0" lang="ru-RU" altLang="en-US" sz="4500" b="1" i="0" baseline="0" mc:Ignorable="hp" hp:hslEmbossed="0">
                    <a:solidFill>
                      <a:srgbClr val="1b1760"/>
                    </a:solidFill>
                    <a:latin typeface="Calibri"/>
                    <a:ea typeface="Times New Roman"/>
                    <a:cs typeface="Calibri"/>
                  </a:rPr>
                  <a:t>а</a:t>
                </a:r>
                <a:endParaRPr xmlns:mc="http://schemas.openxmlformats.org/markup-compatibility/2006" xmlns:hp="http://schemas.haansoft.com/office/presentation/8.0" kumimoji="0" lang="ru-RU" altLang="ru-RU" sz="4500" b="1" i="0" baseline="0" mc:Ignorable="hp" hp:hslEmbossed="0">
                  <a:solidFill>
                    <a:srgbClr val="1b1760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42" name=""/>
              <p:cNvSpPr/>
              <p:nvPr/>
            </p:nvSpPr>
            <p:spPr>
              <a:xfrm>
                <a:off x="4530805" y="3223090"/>
                <a:ext cx="251518" cy="746001"/>
              </a:xfrm>
              <a:prstGeom prst="leftBracket">
                <a:avLst>
                  <a:gd name="adj" fmla="val 4166"/>
                </a:avLst>
              </a:prstGeom>
              <a:noFill/>
              <a:ln w="63743" cap="flat" cmpd="sng" algn="ctr">
                <a:solidFill>
                  <a:srgbClr val="000066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3" name=""/>
              <p:cNvGrpSpPr/>
              <p:nvPr/>
            </p:nvGrpSpPr>
            <p:grpSpPr>
              <a:xfrm rot="0">
                <a:off x="4919481" y="3501009"/>
                <a:ext cx="421699" cy="139013"/>
                <a:chOff x="4653010" y="4730166"/>
                <a:chExt cx="481679" cy="139013"/>
              </a:xfrm>
            </p:grpSpPr>
            <p:cxnSp>
              <p:nvCxnSpPr>
                <p:cNvPr id="144" name=""/>
                <p:cNvCxnSpPr/>
                <p:nvPr/>
              </p:nvCxnSpPr>
              <p:spPr>
                <a:xfrm rot="10800000">
                  <a:off x="4653010" y="4869179"/>
                  <a:ext cx="481679" cy="0"/>
                </a:xfrm>
                <a:prstGeom prst="line">
                  <a:avLst/>
                </a:prstGeom>
                <a:ln w="63743" cap="sq" cmpd="sng" algn="ctr">
                  <a:solidFill>
                    <a:srgbClr val="000066"/>
                  </a:solidFill>
                  <a:prstDash val="solid"/>
                  <a:round/>
                </a:ln>
              </p:spPr>
            </p:cxnSp>
            <p:cxnSp>
              <p:nvCxnSpPr>
                <p:cNvPr id="145" name=""/>
                <p:cNvCxnSpPr/>
                <p:nvPr/>
              </p:nvCxnSpPr>
              <p:spPr>
                <a:xfrm rot="10800000">
                  <a:off x="4653010" y="4730166"/>
                  <a:ext cx="481679" cy="0"/>
                </a:xfrm>
                <a:prstGeom prst="line">
                  <a:avLst/>
                </a:prstGeom>
                <a:ln w="63743" cap="sq" cmpd="sng" algn="ctr">
                  <a:solidFill>
                    <a:srgbClr val="000066"/>
                  </a:solidFill>
                  <a:prstDash val="solid"/>
                  <a:round/>
                </a:ln>
              </p:spPr>
            </p:cxnSp>
          </p:grpSp>
          <p:cxnSp>
            <p:nvCxnSpPr>
              <p:cNvPr id="146" name=""/>
              <p:cNvCxnSpPr/>
              <p:nvPr/>
            </p:nvCxnSpPr>
            <p:spPr>
              <a:xfrm rot="10800000">
                <a:off x="7235705" y="3605762"/>
                <a:ext cx="481679" cy="0"/>
              </a:xfrm>
              <a:prstGeom prst="line">
                <a:avLst/>
              </a:prstGeom>
              <a:ln w="63743" cap="sq" cmpd="sng" algn="ctr">
                <a:solidFill>
                  <a:srgbClr val="000066"/>
                </a:solidFill>
                <a:prstDash val="solid"/>
                <a:round/>
              </a:ln>
            </p:spPr>
          </p:cxnSp>
          <p:sp>
            <p:nvSpPr>
              <p:cNvPr id="147" name=""/>
              <p:cNvSpPr txBox="1"/>
              <p:nvPr/>
            </p:nvSpPr>
            <p:spPr>
              <a:xfrm>
                <a:off x="6067252" y="3014794"/>
                <a:ext cx="377190" cy="1369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xmlns:mc="http://schemas.openxmlformats.org/markup-compatibility/2006" xmlns:hp="http://schemas.haansoft.com/office/presentation/8.0" kumimoji="0" lang="ru-RU" altLang="ru-RU" sz="4900" b="1" i="0" baseline="0" mc:Ignorable="hp" hp:hslEmbossed="0">
                    <a:solidFill>
                      <a:srgbClr val="1b1760"/>
                    </a:solidFill>
                    <a:latin typeface="Times New Roman"/>
                    <a:ea typeface="Times New Roman"/>
                    <a:cs typeface="Times New Roman"/>
                  </a:rPr>
                  <a:t>,</a:t>
                </a:r>
                <a:endParaRPr lang="ru-RU" altLang="en-US" sz="4900">
                  <a:solidFill>
                    <a:srgbClr val="1b1760"/>
                  </a:solidFill>
                </a:endParaRPr>
              </a:p>
            </p:txBody>
          </p:sp>
          <p:sp>
            <p:nvSpPr>
              <p:cNvPr id="149" name=""/>
              <p:cNvSpPr/>
              <p:nvPr/>
            </p:nvSpPr>
            <p:spPr>
              <a:xfrm>
                <a:off x="7777561" y="3302395"/>
                <a:ext cx="311126" cy="776142"/>
              </a:xfrm>
              <a:prstGeom prst="rightBracket">
                <a:avLst>
                  <a:gd name="adj" fmla="val 4166"/>
                </a:avLst>
              </a:prstGeom>
              <a:noFill/>
              <a:ln w="63743" cap="flat" cmpd="sng" algn="ctr">
                <a:solidFill>
                  <a:srgbClr val="000066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"/>
              <p:cNvSpPr txBox="1"/>
              <p:nvPr/>
            </p:nvSpPr>
            <p:spPr>
              <a:xfrm>
                <a:off x="8147740" y="2771745"/>
                <a:ext cx="343348" cy="163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ru-RU" sz="5900" b="1">
                    <a:solidFill>
                      <a:srgbClr val="1b1760"/>
                    </a:solidFill>
                  </a:rPr>
                  <a:t>.</a:t>
                </a:r>
                <a:endParaRPr lang="en-US" altLang="ru-RU" sz="5900" b="1">
                  <a:solidFill>
                    <a:srgbClr val="1b1760"/>
                  </a:solidFill>
                </a:endParaRPr>
              </a:p>
            </p:txBody>
          </p:sp>
        </p:grpSp>
        <p:grpSp>
          <p:nvGrpSpPr>
            <p:cNvPr id="157" name=""/>
            <p:cNvGrpSpPr/>
            <p:nvPr/>
          </p:nvGrpSpPr>
          <p:grpSpPr>
            <a:xfrm rot="0">
              <a:off x="5735955" y="5441193"/>
              <a:ext cx="576072" cy="940176"/>
              <a:chOff x="9696450" y="5522359"/>
              <a:chExt cx="576072" cy="940176"/>
            </a:xfrm>
          </p:grpSpPr>
          <p:sp>
            <p:nvSpPr>
              <p:cNvPr id="158" name=""/>
              <p:cNvSpPr/>
              <p:nvPr/>
            </p:nvSpPr>
            <p:spPr>
              <a:xfrm>
                <a:off x="9696450" y="5747812"/>
                <a:ext cx="576072" cy="504063"/>
              </a:xfrm>
              <a:prstGeom prst="ellipse">
                <a:avLst/>
              </a:prstGeom>
              <a:solidFill>
                <a:srgbClr val="fdf7b4"/>
              </a:solidFill>
              <a:ln w="28575">
                <a:solidFill>
                  <a:schemeClr val="tx1">
                    <a:lumMod val="80000"/>
                    <a:lumOff val="2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altLang="en-US">
                  <a:solidFill>
                    <a:srgbClr val="1b1760"/>
                  </a:solidFill>
                </a:endParaRPr>
              </a:p>
            </p:txBody>
          </p:sp>
          <p:pic>
            <p:nvPicPr>
              <p:cNvPr id="159" name="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9696451" y="5522359"/>
                <a:ext cx="576070" cy="940176"/>
              </a:xfrm>
              <a:prstGeom prst="rect">
                <a:avLst/>
              </a:prstGeom>
              <a:noFill/>
              <a:ln w="28575">
                <a:noFill/>
              </a:ln>
            </p:spPr>
          </p:pic>
        </p:grpSp>
        <p:grpSp>
          <p:nvGrpSpPr>
            <p:cNvPr id="160" name=""/>
            <p:cNvGrpSpPr/>
            <p:nvPr/>
          </p:nvGrpSpPr>
          <p:grpSpPr>
            <a:xfrm rot="0">
              <a:off x="6672072" y="5441193"/>
              <a:ext cx="576072" cy="940176"/>
              <a:chOff x="9696450" y="5522359"/>
              <a:chExt cx="576072" cy="940176"/>
            </a:xfrm>
          </p:grpSpPr>
          <p:sp>
            <p:nvSpPr>
              <p:cNvPr id="161" name=""/>
              <p:cNvSpPr/>
              <p:nvPr/>
            </p:nvSpPr>
            <p:spPr>
              <a:xfrm>
                <a:off x="9696450" y="5747812"/>
                <a:ext cx="576072" cy="504063"/>
              </a:xfrm>
              <a:prstGeom prst="ellipse">
                <a:avLst/>
              </a:prstGeom>
              <a:solidFill>
                <a:srgbClr val="fdf7b4"/>
              </a:solidFill>
              <a:ln w="28575">
                <a:solidFill>
                  <a:schemeClr val="tx1">
                    <a:lumMod val="80000"/>
                    <a:lumOff val="2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altLang="en-US">
                  <a:solidFill>
                    <a:srgbClr val="1b1760"/>
                  </a:solidFill>
                </a:endParaRPr>
              </a:p>
            </p:txBody>
          </p:sp>
          <p:pic>
            <p:nvPicPr>
              <p:cNvPr id="162" name="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>
                <a:off x="9696451" y="5522359"/>
                <a:ext cx="576070" cy="940176"/>
              </a:xfrm>
              <a:prstGeom prst="rect">
                <a:avLst/>
              </a:prstGeom>
              <a:noFill/>
              <a:ln w="28575">
                <a:noFill/>
              </a:ln>
            </p:spPr>
          </p:pic>
        </p:grpSp>
      </p:grpSp>
      <p:pic>
        <p:nvPicPr>
          <p:cNvPr id="171" name="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157257" y="5263134"/>
            <a:ext cx="898112" cy="1368553"/>
          </a:xfrm>
          <a:prstGeom prst="rect">
            <a:avLst/>
          </a:prstGeom>
        </p:spPr>
      </p:pic>
      <p:pic>
        <p:nvPicPr>
          <p:cNvPr id="172" name="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11075862" y="5206135"/>
            <a:ext cx="1013068" cy="1651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3" grpId="1" animBg="1"/>
    </p:bldLst>
  </p:timing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dgm="http://schemas.openxmlformats.org/drawingml/2006/diagram" xmlns:dsp="http://schemas.microsoft.com/office/drawing/2008/diagram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idx="0" type="title"/>
          </p:nvPr>
        </p:nvSpPr>
        <p:spPr/>
        <p:txBody>
          <a:bodyPr/>
          <a:lstStyle/>
          <a:p>
            <a:pPr>
              <a:defRPr/>
            </a:pPr>
            <a:r>
              <a:rPr altLang="en-US" lang="ru-RU"/>
              <a:t/>
            </a:r>
            <a:endParaRPr altLang="en-US" lang="ru-RU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bandRow="1" first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anchor="t" anchorCtr="0" bIns="45720" lIns="91440" rIns="91440" tIns="45720" vert="horz" wrap="square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altLang="en-US" lang="en-US"/>
          </a:p>
        </p:txBody>
      </p:sp>
      <p:sp>
        <p:nvSpPr>
          <p:cNvPr id="31" name=""/>
          <p:cNvSpPr txBox="1"/>
          <p:nvPr/>
        </p:nvSpPr>
        <p:spPr>
          <a:xfrm>
            <a:off x="1055370" y="611885"/>
            <a:ext cx="10729341" cy="216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hangingPunct="1" latinLnBrk="1" marL="0" rtl="0">
              <a:defRPr/>
            </a:pPr>
            <a:r>
              <a:rPr altLang="ru-RU" b="1" lang="en-US" sz="260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altLang="en-US" b="1" lang="ru-RU" sz="260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altLang="ru-RU" b="1" lang="en-US" sz="260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altLang="en-US" b="1" lang="ru-RU" sz="260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hp="http://schemas.haansoft.com/office/presentation/8.0" xmlns:mc="http://schemas.openxmlformats.org/markup-compatibility/2006" altLang="en-US" b="1" baseline="0" cap="none" hp:hslEmbossed="0" i="0" kern="1200" kumimoji="0" lang="ru-RU" mc:Ignorable="hp" normalizeH="0" strike="noStrike" sz="2600" u="none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hp="http://schemas.haansoft.com/office/presentation/8.0" xmlns:mc="http://schemas.openxmlformats.org/markup-compatibility/2006" altLang="en-US" b="1" baseline="0" cap="none" hp:hslEmbossed="0" i="0" kern="1200" kumimoji="0" lang="ru-RU" mc:Ignorable="hp" normalizeH="0" strike="noStrike" sz="2600" u="none">
              <a:solidFill>
                <a:srgbClr val="6a2222"/>
              </a:solidFill>
              <a:latin typeface="Calibri"/>
              <a:cs typeface="Calibri"/>
            </a:endParaRPr>
          </a:p>
          <a:p>
            <a:pPr algn="l" defTabSz="914400" eaLnBrk="1" hangingPunct="1" latinLnBrk="1" marL="0" rtl="0">
              <a:defRPr/>
            </a:pPr>
            <a:r>
              <a:rPr altLang="en-US" b="1" lang="ru-RU" sz="260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altLang="ru-RU" b="1" lang="en-US" sz="260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altLang="en-US" b="1" lang="ru-RU" sz="260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hp="http://schemas.haansoft.com/office/presentation/8.0" xmlns:mc="http://schemas.openxmlformats.org/markup-compatibility/2006" altLang="ru-RU" b="1" baseline="0" cap="none" hp:hslEmbossed="0" i="0" kern="1200" kumimoji="0" lang="en-US" mc:Ignorable="hp" normalizeH="0" strike="noStrike" sz="2600" u="none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hp="http://schemas.haansoft.com/office/presentation/8.0" xmlns:mc="http://schemas.openxmlformats.org/markup-compatibility/2006" altLang="en-US" b="1" baseline="0" cap="none" hp:hslEmbossed="0" i="0" kern="1200" kumimoji="0" lang="ru-RU" mc:Ignorable="hp" normalizeH="0" strike="noStrike" sz="2600" u="none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hp="http://schemas.haansoft.com/office/presentation/8.0" xmlns:mc="http://schemas.openxmlformats.org/markup-compatibility/2006" altLang="ru-RU" b="1" baseline="0" cap="none" hp:hslEmbossed="0" i="0" kern="1200" kumimoji="0" lang="en-US" mc:Ignorable="hp" normalizeH="0" strike="noStrike" sz="2600" u="none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hp="http://schemas.haansoft.com/office/presentation/8.0" xmlns:mc="http://schemas.openxmlformats.org/markup-compatibility/2006" altLang="ru-RU" b="1" baseline="0" cap="none" hp:hslEmbossed="0" i="0" kern="1200" kumimoji="0" lang="en-US" mc:Ignorable="hp" normalizeH="0" strike="noStrike" sz="2600" u="none">
              <a:solidFill>
                <a:srgbClr val="6a2222"/>
              </a:solidFill>
              <a:latin typeface="Calibri"/>
              <a:cs typeface="Calibri"/>
            </a:endParaRPr>
          </a:p>
          <a:p>
            <a:pPr algn="l" defTabSz="914400" eaLnBrk="1" hangingPunct="1" latinLnBrk="1" marL="0" rtl="0">
              <a:defRPr/>
            </a:pPr>
            <a:r>
              <a:rPr xmlns:hp="http://schemas.haansoft.com/office/presentation/8.0" xmlns:mc="http://schemas.openxmlformats.org/markup-compatibility/2006" altLang="ru-RU" b="1" baseline="0" cap="none" hp:hslEmbossed="0" i="0" kern="1200" kumimoji="0" lang="en-US" mc:Ignorable="hp" normalizeH="0" strike="noStrike" sz="2600" u="none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hp="http://schemas.haansoft.com/office/presentation/8.0" xmlns:mc="http://schemas.openxmlformats.org/markup-compatibility/2006" altLang="en-US" b="1" baseline="0" cap="none" hp:hslEmbossed="0" i="0" kern="1200" kumimoji="0" lang="ru-RU" mc:Ignorable="hp" normalizeH="0" strike="noStrike" sz="2600" u="none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hp="http://schemas.haansoft.com/office/presentation/8.0" xmlns:mc="http://schemas.openxmlformats.org/markup-compatibility/2006" altLang="ru-RU" b="1" baseline="0" cap="none" hp:hslEmbossed="0" i="0" kern="1200" kumimoji="0" lang="en-US" mc:Ignorable="hp" normalizeH="0" strike="noStrike" sz="2600" u="none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hp="http://schemas.haansoft.com/office/presentation/8.0" xmlns:mc="http://schemas.openxmlformats.org/markup-compatibility/2006" altLang="en-US" b="1" baseline="0" cap="none" hp:hslEmbossed="0" i="0" kern="1200" kumimoji="0" lang="ru-RU" mc:Ignorable="hp" normalizeH="0" strike="noStrike" sz="2600" u="none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hp="http://schemas.haansoft.com/office/presentation/8.0" xmlns:mc="http://schemas.openxmlformats.org/markup-compatibility/2006" altLang="ru-RU" b="1" baseline="0" cap="none" hp:hslEmbossed="0" i="0" kern="1200" kumimoji="0" lang="en-US" mc:Ignorable="hp" normalizeH="0" strike="noStrike" sz="2600" u="none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altLang="en-US" b="1" lang="ru-RU" sz="260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altLang="en-US" b="1" lang="ru-RU" sz="280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altLang="en-US" b="1" lang="ru-RU" sz="280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algn="l" defTabSz="914400" eaLnBrk="1" hangingPunct="1" latinLnBrk="1" marL="0" rtl="0">
              <a:defRPr/>
            </a:pPr>
            <a:endParaRPr xmlns:hp="http://schemas.haansoft.com/office/presentation/8.0" xmlns:mc="http://schemas.openxmlformats.org/markup-compatibility/2006" altLang="ru-RU" b="1" baseline="0" cap="none" hp:hslEmbossed="0" i="0" kern="1200" kumimoji="0" lang="en-US" mc:Ignorable="hp" normalizeH="0" strike="noStrike" sz="2800" u="none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hp="http://schemas.haansoft.com/office/presentation/8.0" xmlns:mc="http://schemas.openxmlformats.org/markup-compatibility/2006" altLang="ru-RU" b="1" baseline="0" cap="none" hp:hslEmbossed="0" i="0" kern="1200" kumimoji="0" lang="en-US" mc:Ignorable="hp" normalizeH="0" strike="noStrike" sz="2800" u="none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1199388" y="2106120"/>
            <a:ext cx="10153269" cy="154957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altLang="en-US" b="1" lang="ru-RU" sz="2400">
                <a:solidFill>
                  <a:schemeClr val="bg1"/>
                </a:solidFill>
                <a:latin typeface="Calibri"/>
                <a:cs typeface="Calibri"/>
              </a:rPr>
              <a:t>1) Я ль на свете всех милее всех румяней и белее?</a:t>
            </a:r>
            <a:endParaRPr altLang="en-US" b="1" lang="ru-RU" sz="2400">
              <a:solidFill>
                <a:schemeClr val="bg1"/>
              </a:solidFill>
              <a:latin typeface="Calibri"/>
              <a:cs typeface="Calibri"/>
            </a:endParaRPr>
          </a:p>
          <a:p>
            <a:pPr algn="l" defTabSz="914400" eaLnBrk="1" hangingPunct="1" latinLnBrk="1" marL="0" rtl="0">
              <a:defRPr/>
            </a:pPr>
            <a:r>
              <a:rPr xmlns:hp="http://schemas.haansoft.com/office/presentation/8.0" xmlns:mc="http://schemas.openxmlformats.org/markup-compatibility/2006" altLang="en-US" b="1" baseline="0" cap="none" hp:hslEmbossed="0" i="0" kern="1200" kumimoji="0" lang="ru-RU" mc:Ignorable="hp" normalizeH="0" strike="noStrike" sz="2400" u="none">
                <a:solidFill>
                  <a:srgbClr val="ffffff"/>
                </a:solidFill>
                <a:latin typeface="Calibri"/>
                <a:cs typeface="Calibri"/>
              </a:rPr>
              <a:t>2) Больше всего в людях я ценю доброту честность отзывчивость.</a:t>
            </a:r>
            <a:endParaRPr altLang="en-US" b="1" lang="ru-RU" sz="2400">
              <a:solidFill>
                <a:schemeClr val="bg1"/>
              </a:solidFill>
              <a:latin typeface="Calibri"/>
              <a:cs typeface="Calibri"/>
            </a:endParaRPr>
          </a:p>
          <a:p>
            <a:pPr algn="l" defTabSz="914400" eaLnBrk="1" hangingPunct="1" latinLnBrk="1" marL="0" rtl="0">
              <a:defRPr/>
            </a:pPr>
            <a:r>
              <a:rPr xmlns:hp="http://schemas.haansoft.com/office/presentation/8.0" xmlns:mc="http://schemas.openxmlformats.org/markup-compatibility/2006" altLang="en-US" b="1" baseline="0" cap="none" hp:hslEmbossed="0" i="0" kern="1200" kumimoji="0" lang="ru-RU" mc:Ignorable="hp" normalizeH="0" strike="noStrike" sz="2400" u="none">
                <a:solidFill>
                  <a:srgbClr val="ffffff"/>
                </a:solidFill>
                <a:latin typeface="Calibri"/>
                <a:cs typeface="Calibri"/>
              </a:rPr>
              <a:t>3) Сдать экзамен непросто но возможно.</a:t>
            </a:r>
            <a:endParaRPr altLang="en-US" b="1" lang="ru-RU" sz="2400">
              <a:solidFill>
                <a:schemeClr val="bg1"/>
              </a:solidFill>
              <a:latin typeface="Calibri"/>
              <a:cs typeface="Calibri"/>
            </a:endParaRPr>
          </a:p>
          <a:p>
            <a:pPr algn="l" defTabSz="914400" eaLnBrk="1" hangingPunct="1" latinLnBrk="1" marL="0" rtl="0">
              <a:defRPr/>
            </a:pPr>
            <a:r>
              <a:rPr xmlns:hp="http://schemas.haansoft.com/office/presentation/8.0" xmlns:mc="http://schemas.openxmlformats.org/markup-compatibility/2006" altLang="en-US" b="1" baseline="0" cap="none" hp:hslEmbossed="0" i="0" kern="1200" kumimoji="0" lang="ru-RU" mc:Ignorable="hp" normalizeH="0" strike="noStrike" sz="2400" u="none">
                <a:solidFill>
                  <a:srgbClr val="ffffff"/>
                </a:solidFill>
                <a:latin typeface="Calibri"/>
                <a:cs typeface="Calibri"/>
              </a:rPr>
              <a:t>4) Примеры были решены всеми учащимися.</a:t>
            </a:r>
            <a:endParaRPr altLang="en-US" b="1" lang="ru-RU" sz="240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64" name=""/>
          <p:cNvGrpSpPr/>
          <p:nvPr/>
        </p:nvGrpSpPr>
        <p:grpSpPr>
          <a:xfrm rot="0">
            <a:off x="1019365" y="4158772"/>
            <a:ext cx="10333292" cy="747732"/>
            <a:chOff x="1019365" y="4158772"/>
            <a:chExt cx="10333292" cy="747732"/>
          </a:xfrm>
        </p:grpSpPr>
        <p:sp>
          <p:nvSpPr>
            <p:cNvPr id="119" name=""/>
            <p:cNvSpPr txBox="1"/>
            <p:nvPr/>
          </p:nvSpPr>
          <p:spPr>
            <a:xfrm>
              <a:off x="1019365" y="4158772"/>
              <a:ext cx="10333292" cy="50657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 defTabSz="914400" eaLnBrk="1" hangingPunct="1" latinLnBrk="1" marL="0" rtl="0">
                <a:defRPr/>
              </a:pPr>
              <a:r>
                <a:rPr xmlns:hp="http://schemas.haansoft.com/office/presentation/8.0" xmlns:mc="http://schemas.openxmlformats.org/markup-compatibility/2006" altLang="en-US" b="1" baseline="0" cap="none" hp:hslEmbossed="0" i="0" kern="1200" kumimoji="0" lang="ru-RU" mc:Ignorable="hp" normalizeH="0" strike="noStrike" sz="2400" u="none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 </a:t>
              </a:r>
              <a:r>
                <a:rPr xmlns:hp="http://schemas.haansoft.com/office/presentation/8.0" xmlns:mc="http://schemas.openxmlformats.org/markup-compatibility/2006" altLang="en-US" b="1" baseline="0" cap="none" hp:hslEmbossed="0" i="0" kern="1200" kumimoji="0" lang="ru-RU" mc:Ignorable="hp" normalizeH="0" strike="noStrike" sz="2800" u="none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Больше всего в людях я ценю доброту</a:t>
              </a:r>
              <a:r>
                <a:rPr xmlns:hp="http://schemas.haansoft.com/office/presentation/8.0" xmlns:mc="http://schemas.openxmlformats.org/markup-compatibility/2006" altLang="ru-RU" b="1" baseline="0" cap="none" hp:hslEmbossed="0" i="0" kern="1200" kumimoji="0" lang="en-US" mc:Ignorable="hp" normalizeH="0" strike="noStrike" sz="2800" u="none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hp="http://schemas.haansoft.com/office/presentation/8.0" xmlns:mc="http://schemas.openxmlformats.org/markup-compatibility/2006" altLang="en-US" b="1" baseline="0" cap="none" hp:hslEmbossed="0" i="0" kern="1200" kumimoji="0" lang="ru-RU" mc:Ignorable="hp" normalizeH="0" strike="noStrike" sz="2800" u="none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честность</a:t>
              </a:r>
              <a:r>
                <a:rPr xmlns:hp="http://schemas.haansoft.com/office/presentation/8.0" xmlns:mc="http://schemas.openxmlformats.org/markup-compatibility/2006" altLang="ru-RU" b="1" baseline="0" cap="none" hp:hslEmbossed="0" i="0" kern="1200" kumimoji="0" lang="en-US" mc:Ignorable="hp" normalizeH="0" strike="noStrike" sz="2800" u="none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hp="http://schemas.haansoft.com/office/presentation/8.0" xmlns:mc="http://schemas.openxmlformats.org/markup-compatibility/2006" altLang="en-US" b="1" baseline="0" cap="none" hp:hslEmbossed="0" i="0" kern="1200" kumimoji="0" lang="ru-RU" mc:Ignorable="hp" normalizeH="0" strike="noStrike" sz="2800" u="none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отзывчивость.</a:t>
              </a:r>
              <a:endParaRPr xmlns:hp="http://schemas.haansoft.com/office/presentation/8.0" xmlns:mc="http://schemas.openxmlformats.org/markup-compatibility/2006" altLang="en-US" b="1" baseline="0" cap="none" hp:hslEmbossed="0" i="0" kern="1200" kumimoji="0" lang="ru-RU" mc:Ignorable="hp" normalizeH="0" strike="noStrike" sz="2800" u="none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128" name=""/>
            <p:cNvPicPr>
              <a:picLocks noChangeAspect="1"/>
            </p:cNvPicPr>
            <p:nvPr/>
          </p:nvPicPr>
          <p:blipFill rotWithShape="1">
            <a:blip r:embed="rId3"/>
            <a:srcRect b="1923"/>
            <a:stretch>
              <a:fillRect/>
            </a:stretch>
          </p:blipFill>
          <p:spPr>
            <a:xfrm>
              <a:off x="5807964" y="4581144"/>
              <a:ext cx="1429840" cy="325360"/>
            </a:xfrm>
            <a:prstGeom prst="rect">
              <a:avLst/>
            </a:prstGeom>
            <a:solidFill>
              <a:srgbClr val="fdf7b4"/>
            </a:solidFill>
          </p:spPr>
        </p:pic>
        <p:pic>
          <p:nvPicPr>
            <p:cNvPr id="129" name=""/>
            <p:cNvPicPr>
              <a:picLocks noChangeAspect="1"/>
            </p:cNvPicPr>
            <p:nvPr/>
          </p:nvPicPr>
          <p:blipFill rotWithShape="1">
            <a:blip r:embed="rId4"/>
            <a:srcRect b="1923"/>
            <a:stretch>
              <a:fillRect/>
            </a:stretch>
          </p:blipFill>
          <p:spPr>
            <a:xfrm>
              <a:off x="7320152" y="4581144"/>
              <a:ext cx="1501849" cy="325360"/>
            </a:xfrm>
            <a:prstGeom prst="rect">
              <a:avLst/>
            </a:prstGeom>
          </p:spPr>
        </p:pic>
        <p:pic>
          <p:nvPicPr>
            <p:cNvPr id="130" name=""/>
            <p:cNvPicPr>
              <a:picLocks noChangeAspect="1"/>
            </p:cNvPicPr>
            <p:nvPr/>
          </p:nvPicPr>
          <p:blipFill rotWithShape="1">
            <a:blip r:embed="rId5"/>
            <a:srcRect b="1923"/>
            <a:stretch>
              <a:fillRect/>
            </a:stretch>
          </p:blipFill>
          <p:spPr>
            <a:xfrm>
              <a:off x="8976360" y="4566920"/>
              <a:ext cx="2088261" cy="325360"/>
            </a:xfrm>
            <a:prstGeom prst="rect">
              <a:avLst/>
            </a:prstGeom>
          </p:spPr>
        </p:pic>
      </p:grpSp>
      <p:grpSp>
        <p:nvGrpSpPr>
          <p:cNvPr id="162" name=""/>
          <p:cNvGrpSpPr/>
          <p:nvPr/>
        </p:nvGrpSpPr>
        <p:grpSpPr>
          <a:xfrm rot="0">
            <a:off x="4007925" y="4869180"/>
            <a:ext cx="3034341" cy="1729702"/>
            <a:chOff x="4007925" y="4869180"/>
            <a:chExt cx="3034341" cy="1729702"/>
          </a:xfrm>
        </p:grpSpPr>
        <p:sp>
          <p:nvSpPr>
            <p:cNvPr id="132" name=""/>
            <p:cNvSpPr/>
            <p:nvPr/>
          </p:nvSpPr>
          <p:spPr>
            <a:xfrm>
              <a:off x="4007925" y="5495781"/>
              <a:ext cx="154082" cy="516794"/>
            </a:xfrm>
            <a:prstGeom prst="leftBracket">
              <a:avLst>
                <a:gd fmla="val 4166" name="adj"/>
              </a:avLst>
            </a:prstGeom>
            <a:solidFill>
              <a:srgbClr val="fdf7b4"/>
            </a:solidFill>
            <a:ln algn="ctr" cap="flat" cmpd="sng" w="63743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bIns="45720" lIns="91440" rIns="91440" tIns="45720" vert="horz" wrap="square">
              <a:noAutofit/>
            </a:bodyPr>
            <a:lstStyle/>
            <a:p>
              <a:pPr algn="ctr" eaLnBrk="1" hangingPunct="1" indent="0" latinLnBrk="0" lvl="0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hp="http://schemas.haansoft.com/office/presentation/8.0" xmlns:mc="http://schemas.openxmlformats.org/markup-compatibility/2006" altLang="en-US" b="0" baseline="0" hp:hslEmbossed="0" i="0" kumimoji="0" lang="ru-RU" mc:Ignorable="hp" sz="1800">
                <a:solidFill>
                  <a:srgbClr val="1b17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"/>
            <p:cNvSpPr/>
            <p:nvPr/>
          </p:nvSpPr>
          <p:spPr>
            <a:xfrm flipH="1">
              <a:off x="6522884" y="5495781"/>
              <a:ext cx="144018" cy="558540"/>
            </a:xfrm>
            <a:prstGeom prst="leftBracket">
              <a:avLst>
                <a:gd fmla="val 4166" name="adj"/>
              </a:avLst>
            </a:prstGeom>
            <a:solidFill>
              <a:srgbClr val="fdf7b4"/>
            </a:solidFill>
            <a:ln algn="ctr" cap="flat" cmpd="sng" w="63743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bIns="45720" lIns="91440" rIns="91440" tIns="45720" vert="horz" wrap="square">
              <a:noAutofit/>
            </a:bodyPr>
            <a:lstStyle/>
            <a:p>
              <a:pPr algn="ctr" eaLnBrk="1" hangingPunct="1" indent="0" latinLnBrk="0" lvl="0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hp="http://schemas.haansoft.com/office/presentation/8.0" xmlns:mc="http://schemas.openxmlformats.org/markup-compatibility/2006" altLang="en-US" b="0" baseline="0" hp:hslEmbossed="0" i="0" kumimoji="0" lang="ru-RU" mc:Ignorable="hp" sz="1800">
                <a:solidFill>
                  <a:srgbClr val="1b17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"/>
            <p:cNvSpPr txBox="1"/>
            <p:nvPr/>
          </p:nvSpPr>
          <p:spPr>
            <a:xfrm>
              <a:off x="6666902" y="5329177"/>
              <a:ext cx="375364" cy="967738"/>
            </a:xfrm>
            <a:prstGeom prst="rect">
              <a:avLst/>
            </a:prstGeom>
            <a:solidFill>
              <a:srgbClr val="fdf7b4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ru-RU" b="1" lang="en-US" sz="5800">
                  <a:solidFill>
                    <a:srgbClr val="1b1760"/>
                  </a:solidFill>
                  <a:latin typeface="Calibri"/>
                  <a:cs typeface="Calibri"/>
                </a:rPr>
                <a:t>.</a:t>
              </a:r>
              <a:endParaRPr altLang="ru-RU" b="1" lang="en-US" sz="5800">
                <a:solidFill>
                  <a:srgbClr val="1b1760"/>
                </a:solidFill>
                <a:latin typeface="Calibri"/>
                <a:cs typeface="Calibri"/>
              </a:endParaRPr>
            </a:p>
          </p:txBody>
        </p:sp>
        <p:grpSp>
          <p:nvGrpSpPr>
            <p:cNvPr id="151" name=""/>
            <p:cNvGrpSpPr/>
            <p:nvPr/>
          </p:nvGrpSpPr>
          <p:grpSpPr>
            <a:xfrm rot="0">
              <a:off x="4316089" y="4906504"/>
              <a:ext cx="504063" cy="1692378"/>
              <a:chOff x="3973485" y="4517328"/>
              <a:chExt cx="682335" cy="2169794"/>
            </a:xfrm>
          </p:grpSpPr>
          <p:sp>
            <p:nvSpPr>
              <p:cNvPr id="152" name=""/>
              <p:cNvSpPr/>
              <p:nvPr/>
            </p:nvSpPr>
            <p:spPr>
              <a:xfrm>
                <a:off x="3973485" y="5255136"/>
                <a:ext cx="682335" cy="69417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80000"/>
                    <a:lumOff val="2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ru-RU">
                  <a:solidFill>
                    <a:srgbClr val="09a909"/>
                  </a:solidFill>
                </a:endParaRPr>
              </a:p>
            </p:txBody>
          </p:sp>
          <p:pic>
            <p:nvPicPr>
              <p:cNvPr id="153" name="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4011240" y="4517328"/>
                <a:ext cx="644580" cy="2169794"/>
              </a:xfrm>
              <a:prstGeom prst="rect">
                <a:avLst/>
              </a:prstGeom>
            </p:spPr>
          </p:pic>
        </p:grpSp>
        <p:grpSp>
          <p:nvGrpSpPr>
            <p:cNvPr id="154" name=""/>
            <p:cNvGrpSpPr/>
            <p:nvPr/>
          </p:nvGrpSpPr>
          <p:grpSpPr>
            <a:xfrm rot="0">
              <a:off x="5022437" y="4869180"/>
              <a:ext cx="504063" cy="1692378"/>
              <a:chOff x="3973485" y="4517328"/>
              <a:chExt cx="682335" cy="2169794"/>
            </a:xfrm>
          </p:grpSpPr>
          <p:sp>
            <p:nvSpPr>
              <p:cNvPr id="155" name=""/>
              <p:cNvSpPr/>
              <p:nvPr/>
            </p:nvSpPr>
            <p:spPr>
              <a:xfrm>
                <a:off x="3973485" y="5255136"/>
                <a:ext cx="682335" cy="69417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80000"/>
                    <a:lumOff val="2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ru-RU">
                  <a:solidFill>
                    <a:srgbClr val="09a909"/>
                  </a:solidFill>
                </a:endParaRPr>
              </a:p>
            </p:txBody>
          </p:sp>
          <p:pic>
            <p:nvPicPr>
              <p:cNvPr id="156" name="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4011240" y="4517328"/>
                <a:ext cx="644580" cy="2169794"/>
              </a:xfrm>
              <a:prstGeom prst="rect">
                <a:avLst/>
              </a:prstGeom>
            </p:spPr>
          </p:pic>
        </p:grpSp>
        <p:grpSp>
          <p:nvGrpSpPr>
            <p:cNvPr id="157" name=""/>
            <p:cNvGrpSpPr/>
            <p:nvPr/>
          </p:nvGrpSpPr>
          <p:grpSpPr>
            <a:xfrm rot="0">
              <a:off x="5843968" y="4892280"/>
              <a:ext cx="504063" cy="1692378"/>
              <a:chOff x="3973485" y="4517328"/>
              <a:chExt cx="682335" cy="2169794"/>
            </a:xfrm>
          </p:grpSpPr>
          <p:sp>
            <p:nvSpPr>
              <p:cNvPr id="158" name=""/>
              <p:cNvSpPr/>
              <p:nvPr/>
            </p:nvSpPr>
            <p:spPr>
              <a:xfrm>
                <a:off x="3973485" y="5255136"/>
                <a:ext cx="682335" cy="69417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80000"/>
                    <a:lumOff val="2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ru-RU">
                  <a:solidFill>
                    <a:srgbClr val="09a909"/>
                  </a:solidFill>
                </a:endParaRPr>
              </a:p>
            </p:txBody>
          </p:sp>
          <p:pic>
            <p:nvPicPr>
              <p:cNvPr id="159" name=""/>
              <p:cNvPicPr>
                <a:picLocks noChangeAspect="1"/>
              </p:cNvPicPr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>
                <a:off x="4011240" y="4517328"/>
                <a:ext cx="644580" cy="2169794"/>
              </a:xfrm>
              <a:prstGeom prst="rect">
                <a:avLst/>
              </a:prstGeom>
            </p:spPr>
          </p:pic>
        </p:grpSp>
        <p:sp>
          <p:nvSpPr>
            <p:cNvPr id="160" name=""/>
            <p:cNvSpPr txBox="1"/>
            <p:nvPr/>
          </p:nvSpPr>
          <p:spPr>
            <a:xfrm>
              <a:off x="4820152" y="5495781"/>
              <a:ext cx="377190" cy="833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xmlns:hp="http://schemas.haansoft.com/office/presentation/8.0" xmlns:mc="http://schemas.openxmlformats.org/markup-compatibility/2006" altLang="ru-RU" b="1" baseline="0" hp:hslEmbossed="0" i="0" kumimoji="0" lang="ru-RU" mc:Ignorable="hp" sz="4900">
                  <a:solidFill>
                    <a:srgbClr val="1b1760"/>
                  </a:solidFill>
                  <a:latin typeface="Times New Roman"/>
                  <a:ea typeface="Times New Roman"/>
                  <a:cs typeface="Times New Roman"/>
                </a:rPr>
                <a:t>,</a:t>
              </a:r>
              <a:endParaRPr altLang="en-US" lang="ru-RU" sz="4900">
                <a:solidFill>
                  <a:srgbClr val="1b1760"/>
                </a:solidFill>
              </a:endParaRPr>
            </a:p>
          </p:txBody>
        </p:sp>
        <p:sp>
          <p:nvSpPr>
            <p:cNvPr id="161" name=""/>
            <p:cNvSpPr txBox="1"/>
            <p:nvPr/>
          </p:nvSpPr>
          <p:spPr>
            <a:xfrm>
              <a:off x="5526500" y="5475732"/>
              <a:ext cx="377190" cy="833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xmlns:hp="http://schemas.haansoft.com/office/presentation/8.0" xmlns:mc="http://schemas.openxmlformats.org/markup-compatibility/2006" altLang="ru-RU" b="1" baseline="0" hp:hslEmbossed="0" i="0" kumimoji="0" lang="ru-RU" mc:Ignorable="hp" sz="4900">
                  <a:solidFill>
                    <a:srgbClr val="1b1760"/>
                  </a:solidFill>
                  <a:latin typeface="Times New Roman"/>
                  <a:ea typeface="Times New Roman"/>
                  <a:cs typeface="Times New Roman"/>
                </a:rPr>
                <a:t>,</a:t>
              </a:r>
              <a:endParaRPr altLang="en-US" lang="ru-RU" sz="4900">
                <a:solidFill>
                  <a:srgbClr val="1b1760"/>
                </a:solidFill>
              </a:endParaRPr>
            </a:p>
          </p:txBody>
        </p:sp>
      </p:grpSp>
      <p:pic>
        <p:nvPicPr>
          <p:cNvPr id="166" name="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-240792" y="4239353"/>
            <a:ext cx="1872234" cy="2529111"/>
          </a:xfrm>
          <a:prstGeom prst="rect">
            <a:avLst/>
          </a:prstGeom>
        </p:spPr>
      </p:pic>
      <p:pic>
        <p:nvPicPr>
          <p:cNvPr id="167" name="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0751313" y="4928482"/>
            <a:ext cx="1202687" cy="1670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64"/>
      <p:bldP animBg="1" grpId="1" spid="162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31" name=""/>
          <p:cNvSpPr txBox="1"/>
          <p:nvPr/>
        </p:nvSpPr>
        <p:spPr>
          <a:xfrm>
            <a:off x="1055370" y="611885"/>
            <a:ext cx="10729341" cy="216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911352" y="2106120"/>
            <a:ext cx="10673398" cy="234967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ru-RU" altLang="en-US" sz="2500" b="1">
                <a:solidFill>
                  <a:schemeClr val="bg1"/>
                </a:solidFill>
                <a:latin typeface="Calibri"/>
                <a:cs typeface="Calibri"/>
              </a:rPr>
              <a:t>1) Не только звук наших ботинок но даже наше дыхание  </a:t>
            </a: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никуда не улетали.</a:t>
            </a:r>
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2) Поезд не сбавлял скорости не останавливался быстро </a:t>
            </a:r>
            <a:r>
              <a:rPr lang="ru-RU" altLang="en-US" sz="25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прошумел через </a:t>
            </a:r>
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     разъезд.</a:t>
            </a:r>
            <a:r>
              <a:rPr lang="ru-RU" altLang="en-US" sz="2500" b="1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endParaRPr lang="ru-RU" altLang="en-US" sz="25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3) Здесь не поют птицы даже ящерица не пробежит по берегу. </a:t>
            </a:r>
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4) Бросьте неотложные дела, выйдите поздним вечером   </a:t>
            </a:r>
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     на песчаный берег речонки.  </a:t>
            </a:r>
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6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40792" y="4531173"/>
            <a:ext cx="1656207" cy="2237290"/>
          </a:xfrm>
          <a:prstGeom prst="rect">
            <a:avLst/>
          </a:prstGeom>
        </p:spPr>
      </p:pic>
      <p:pic>
        <p:nvPicPr>
          <p:cNvPr id="16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848594" y="4938835"/>
            <a:ext cx="1256283" cy="1744838"/>
          </a:xfrm>
          <a:prstGeom prst="rect">
            <a:avLst/>
          </a:prstGeom>
        </p:spPr>
      </p:pic>
      <p:grpSp>
        <p:nvGrpSpPr>
          <p:cNvPr id="169" name=""/>
          <p:cNvGrpSpPr/>
          <p:nvPr/>
        </p:nvGrpSpPr>
        <p:grpSpPr>
          <a:xfrm rot="0">
            <a:off x="6420040" y="5489449"/>
            <a:ext cx="3248064" cy="995171"/>
            <a:chOff x="3359657" y="5229226"/>
            <a:chExt cx="3248064" cy="995171"/>
          </a:xfrm>
        </p:grpSpPr>
        <p:grpSp>
          <p:nvGrpSpPr>
            <p:cNvPr id="170" name=""/>
            <p:cNvGrpSpPr/>
            <p:nvPr/>
          </p:nvGrpSpPr>
          <p:grpSpPr>
            <a:xfrm rot="0">
              <a:off x="3359657" y="5229226"/>
              <a:ext cx="3248064" cy="995171"/>
              <a:chOff x="3359658" y="5229225"/>
              <a:chExt cx="3248064" cy="995171"/>
            </a:xfrm>
            <a:solidFill>
              <a:srgbClr val="fdf7b4"/>
            </a:solidFill>
          </p:grpSpPr>
          <p:sp>
            <p:nvSpPr>
              <p:cNvPr id="171" name=""/>
              <p:cNvSpPr txBox="1"/>
              <p:nvPr/>
            </p:nvSpPr>
            <p:spPr>
              <a:xfrm>
                <a:off x="4079748" y="5485537"/>
                <a:ext cx="432054" cy="73885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ru-RU" sz="4300" b="1">
                    <a:solidFill>
                      <a:srgbClr val="1b1760"/>
                    </a:solidFill>
                    <a:latin typeface="Calibri"/>
                    <a:cs typeface="Calibri"/>
                  </a:rPr>
                  <a:t>,</a:t>
                </a:r>
                <a:endParaRPr lang="ru-RU" altLang="en-US">
                  <a:solidFill>
                    <a:srgbClr val="1b1760"/>
                  </a:solidFill>
                </a:endParaRPr>
              </a:p>
            </p:txBody>
          </p:sp>
          <p:sp>
            <p:nvSpPr>
              <p:cNvPr id="172" name=""/>
              <p:cNvSpPr/>
              <p:nvPr/>
            </p:nvSpPr>
            <p:spPr>
              <a:xfrm>
                <a:off x="3359658" y="5454697"/>
                <a:ext cx="143646" cy="516794"/>
              </a:xfrm>
              <a:prstGeom prst="leftBracket">
                <a:avLst>
                  <a:gd name="adj" fmla="val 4166"/>
                </a:avLst>
              </a:prstGeom>
              <a:grpFill/>
              <a:ln w="63743" cap="flat" cmpd="sng" algn="ctr">
                <a:solidFill>
                  <a:srgbClr val="000066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  <a:solidFill>
                    <a:srgbClr val="1b17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"/>
              <p:cNvSpPr/>
              <p:nvPr/>
            </p:nvSpPr>
            <p:spPr>
              <a:xfrm flipH="1">
                <a:off x="5912455" y="5449263"/>
                <a:ext cx="183544" cy="554316"/>
              </a:xfrm>
              <a:prstGeom prst="leftBracket">
                <a:avLst>
                  <a:gd name="adj" fmla="val 4166"/>
                </a:avLst>
              </a:prstGeom>
              <a:grpFill/>
              <a:ln w="63743" cap="flat" cmpd="sng" algn="ctr">
                <a:solidFill>
                  <a:srgbClr val="000066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  <a:solidFill>
                    <a:srgbClr val="1b17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"/>
              <p:cNvSpPr txBox="1"/>
              <p:nvPr/>
            </p:nvSpPr>
            <p:spPr>
              <a:xfrm>
                <a:off x="6232358" y="5229225"/>
                <a:ext cx="375364" cy="96773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ru-RU" sz="5800" b="1">
                    <a:solidFill>
                      <a:srgbClr val="1b1760"/>
                    </a:solidFill>
                    <a:latin typeface="Calibri"/>
                    <a:cs typeface="Calibri"/>
                  </a:rPr>
                  <a:t>.</a:t>
                </a:r>
                <a:endParaRPr lang="en-US" altLang="ru-RU" sz="5800" b="1">
                  <a:solidFill>
                    <a:srgbClr val="1b176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5" name=""/>
              <p:cNvSpPr txBox="1"/>
              <p:nvPr/>
            </p:nvSpPr>
            <p:spPr>
              <a:xfrm>
                <a:off x="5050917" y="5485538"/>
                <a:ext cx="269748" cy="54463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ru-RU" altLang="en-US" sz="3000" b="1">
                  <a:solidFill>
                    <a:srgbClr val="1b176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176" name=""/>
              <p:cNvGrpSpPr/>
              <p:nvPr/>
            </p:nvGrpSpPr>
            <p:grpSpPr>
              <a:xfrm rot="0">
                <a:off x="5231891" y="5461062"/>
                <a:ext cx="576072" cy="504063"/>
                <a:chOff x="4865275" y="5468880"/>
                <a:chExt cx="576072" cy="504063"/>
              </a:xfrm>
              <a:grpFill/>
            </p:grpSpPr>
            <p:sp>
              <p:nvSpPr>
                <p:cNvPr id="177" name=""/>
                <p:cNvSpPr/>
                <p:nvPr/>
              </p:nvSpPr>
              <p:spPr>
                <a:xfrm>
                  <a:off x="4865275" y="5468880"/>
                  <a:ext cx="576072" cy="504063"/>
                </a:xfrm>
                <a:prstGeom prst="ellipse">
                  <a:avLst/>
                </a:prstGeom>
                <a:grpFill/>
                <a:ln w="28575">
                  <a:solidFill>
                    <a:schemeClr val="tx1">
                      <a:lumMod val="80000"/>
                      <a:lumOff val="20000"/>
                    </a:schemeClr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altLang="en-US">
                    <a:solidFill>
                      <a:srgbClr val="1b1760"/>
                    </a:solidFill>
                  </a:endParaRPr>
                </a:p>
              </p:txBody>
            </p:sp>
            <p:grpSp>
              <p:nvGrpSpPr>
                <p:cNvPr id="178" name=""/>
                <p:cNvGrpSpPr/>
                <p:nvPr/>
              </p:nvGrpSpPr>
              <p:grpSpPr>
                <a:xfrm rot="0">
                  <a:off x="4986832" y="5669095"/>
                  <a:ext cx="346213" cy="145854"/>
                  <a:chOff x="4986834" y="5669084"/>
                  <a:chExt cx="346213" cy="145854"/>
                </a:xfrm>
                <a:grpFill/>
              </p:grpSpPr>
              <p:cxnSp>
                <p:nvCxnSpPr>
                  <p:cNvPr id="179" name=""/>
                  <p:cNvCxnSpPr/>
                  <p:nvPr/>
                </p:nvCxnSpPr>
                <p:spPr>
                  <a:xfrm flipV="1">
                    <a:off x="4986834" y="5669084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  <p:cxnSp>
                <p:nvCxnSpPr>
                  <p:cNvPr id="180" name=""/>
                  <p:cNvCxnSpPr/>
                  <p:nvPr/>
                </p:nvCxnSpPr>
                <p:spPr>
                  <a:xfrm flipV="1">
                    <a:off x="4986834" y="5813103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</p:grpSp>
          </p:grpSp>
          <p:grpSp>
            <p:nvGrpSpPr>
              <p:cNvPr id="181" name=""/>
              <p:cNvGrpSpPr/>
              <p:nvPr/>
            </p:nvGrpSpPr>
            <p:grpSpPr>
              <a:xfrm rot="0">
                <a:off x="4295775" y="5442301"/>
                <a:ext cx="576072" cy="504063"/>
                <a:chOff x="5159883" y="5468880"/>
                <a:chExt cx="576072" cy="504063"/>
              </a:xfrm>
              <a:grpFill/>
            </p:grpSpPr>
            <p:sp>
              <p:nvSpPr>
                <p:cNvPr id="182" name=""/>
                <p:cNvSpPr/>
                <p:nvPr/>
              </p:nvSpPr>
              <p:spPr>
                <a:xfrm>
                  <a:off x="5159883" y="5468880"/>
                  <a:ext cx="576072" cy="504063"/>
                </a:xfrm>
                <a:prstGeom prst="ellipse">
                  <a:avLst/>
                </a:prstGeom>
                <a:grpFill/>
                <a:ln w="28575">
                  <a:solidFill>
                    <a:schemeClr val="tx1">
                      <a:lumMod val="80000"/>
                      <a:lumOff val="20000"/>
                    </a:schemeClr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altLang="en-US">
                    <a:solidFill>
                      <a:srgbClr val="1b1760"/>
                    </a:solidFill>
                  </a:endParaRPr>
                </a:p>
              </p:txBody>
            </p:sp>
            <p:grpSp>
              <p:nvGrpSpPr>
                <p:cNvPr id="183" name=""/>
                <p:cNvGrpSpPr/>
                <p:nvPr/>
              </p:nvGrpSpPr>
              <p:grpSpPr>
                <a:xfrm rot="0">
                  <a:off x="5274812" y="5679445"/>
                  <a:ext cx="346213" cy="127706"/>
                  <a:chOff x="5274812" y="5679426"/>
                  <a:chExt cx="346213" cy="127706"/>
                </a:xfrm>
                <a:grpFill/>
              </p:grpSpPr>
              <p:cxnSp>
                <p:nvCxnSpPr>
                  <p:cNvPr id="184" name=""/>
                  <p:cNvCxnSpPr/>
                  <p:nvPr/>
                </p:nvCxnSpPr>
                <p:spPr>
                  <a:xfrm flipV="1">
                    <a:off x="5274812" y="5679426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  <p:cxnSp>
                <p:nvCxnSpPr>
                  <p:cNvPr id="185" name=""/>
                  <p:cNvCxnSpPr/>
                  <p:nvPr/>
                </p:nvCxnSpPr>
                <p:spPr>
                  <a:xfrm flipV="1">
                    <a:off x="5274812" y="5805297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</p:grpSp>
          </p:grpSp>
          <p:grpSp>
            <p:nvGrpSpPr>
              <p:cNvPr id="186" name=""/>
              <p:cNvGrpSpPr/>
              <p:nvPr/>
            </p:nvGrpSpPr>
            <p:grpSpPr>
              <a:xfrm rot="0">
                <a:off x="3503304" y="5461062"/>
                <a:ext cx="576072" cy="504063"/>
                <a:chOff x="5159883" y="5468880"/>
                <a:chExt cx="576072" cy="504063"/>
              </a:xfrm>
              <a:grpFill/>
            </p:grpSpPr>
            <p:sp>
              <p:nvSpPr>
                <p:cNvPr id="187" name=""/>
                <p:cNvSpPr/>
                <p:nvPr/>
              </p:nvSpPr>
              <p:spPr>
                <a:xfrm>
                  <a:off x="5159883" y="5468880"/>
                  <a:ext cx="576072" cy="504063"/>
                </a:xfrm>
                <a:prstGeom prst="ellipse">
                  <a:avLst/>
                </a:prstGeom>
                <a:grpFill/>
                <a:ln w="28575">
                  <a:solidFill>
                    <a:schemeClr val="tx1">
                      <a:lumMod val="80000"/>
                      <a:lumOff val="20000"/>
                    </a:schemeClr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altLang="en-US">
                    <a:solidFill>
                      <a:srgbClr val="1b1760"/>
                    </a:solidFill>
                  </a:endParaRPr>
                </a:p>
              </p:txBody>
            </p:sp>
            <p:grpSp>
              <p:nvGrpSpPr>
                <p:cNvPr id="188" name=""/>
                <p:cNvGrpSpPr/>
                <p:nvPr/>
              </p:nvGrpSpPr>
              <p:grpSpPr>
                <a:xfrm rot="0">
                  <a:off x="5274812" y="5679445"/>
                  <a:ext cx="346213" cy="127706"/>
                  <a:chOff x="5274812" y="5679426"/>
                  <a:chExt cx="346213" cy="127706"/>
                </a:xfrm>
                <a:grpFill/>
              </p:grpSpPr>
              <p:cxnSp>
                <p:nvCxnSpPr>
                  <p:cNvPr id="189" name=""/>
                  <p:cNvCxnSpPr/>
                  <p:nvPr/>
                </p:nvCxnSpPr>
                <p:spPr>
                  <a:xfrm flipV="1">
                    <a:off x="5274812" y="5679426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  <p:cxnSp>
                <p:nvCxnSpPr>
                  <p:cNvPr id="190" name=""/>
                  <p:cNvCxnSpPr/>
                  <p:nvPr/>
                </p:nvCxnSpPr>
                <p:spPr>
                  <a:xfrm flipV="1">
                    <a:off x="5274812" y="5805297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</p:grpSp>
          </p:grpSp>
        </p:grpSp>
        <p:sp>
          <p:nvSpPr>
            <p:cNvPr id="191" name=""/>
            <p:cNvSpPr txBox="1"/>
            <p:nvPr/>
          </p:nvSpPr>
          <p:spPr>
            <a:xfrm>
              <a:off x="4871847" y="5468880"/>
              <a:ext cx="432054" cy="7380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>
                <a:solidFill>
                  <a:srgbClr val="1b1760"/>
                </a:solidFill>
              </a:endParaRPr>
            </a:p>
          </p:txBody>
        </p:sp>
      </p:grpSp>
      <p:grpSp>
        <p:nvGrpSpPr>
          <p:cNvPr id="202" name=""/>
          <p:cNvGrpSpPr/>
          <p:nvPr/>
        </p:nvGrpSpPr>
        <p:grpSpPr>
          <a:xfrm rot="0">
            <a:off x="1121298" y="4736941"/>
            <a:ext cx="9943323" cy="1250094"/>
            <a:chOff x="1055370" y="4239353"/>
            <a:chExt cx="10448164" cy="1250094"/>
          </a:xfrm>
        </p:grpSpPr>
        <p:sp>
          <p:nvSpPr>
            <p:cNvPr id="168" name=""/>
            <p:cNvSpPr txBox="1"/>
            <p:nvPr/>
          </p:nvSpPr>
          <p:spPr>
            <a:xfrm>
              <a:off x="1055370" y="4239353"/>
              <a:ext cx="10448164" cy="1004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Поезд не сбавлял скорости</a:t>
              </a:r>
              <a:r>
                <a:rPr xmlns:mc="http://schemas.openxmlformats.org/markup-compatibility/2006" xmlns:hp="http://schemas.haansoft.com/office/presentation/8.0" kumimoji="0" lang="en-US" altLang="ru-RU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не останавливался</a:t>
              </a:r>
              <a:r>
                <a:rPr xmlns:mc="http://schemas.openxmlformats.org/markup-compatibility/2006" xmlns:hp="http://schemas.haansoft.com/office/presentation/8.0" kumimoji="0" lang="en-US" altLang="ru-RU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быстро  </a:t>
              </a:r>
              <a:endPara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  <a:p>
              <a:pPr>
                <a:defRPr/>
              </a:pP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прошумел через разъезд.</a:t>
              </a:r>
              <a:endParaRPr lang="ru-RU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195" name=""/>
            <p:cNvGrpSpPr/>
            <p:nvPr/>
          </p:nvGrpSpPr>
          <p:grpSpPr>
            <a:xfrm rot="0">
              <a:off x="2345798" y="4465372"/>
              <a:ext cx="1818227" cy="548259"/>
              <a:chOff x="6845398" y="5157215"/>
              <a:chExt cx="1332166" cy="548259"/>
            </a:xfrm>
          </p:grpSpPr>
          <p:pic>
            <p:nvPicPr>
              <p:cNvPr id="193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845398" y="5229224"/>
                <a:ext cx="1332166" cy="4762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845398" y="5157215"/>
                <a:ext cx="1332166" cy="476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6" name=""/>
            <p:cNvGrpSpPr/>
            <p:nvPr/>
          </p:nvGrpSpPr>
          <p:grpSpPr>
            <a:xfrm rot="0">
              <a:off x="6055651" y="4487924"/>
              <a:ext cx="3253597" cy="503938"/>
              <a:chOff x="6798648" y="5136006"/>
              <a:chExt cx="1459190" cy="503938"/>
            </a:xfrm>
          </p:grpSpPr>
          <p:pic>
            <p:nvPicPr>
              <p:cNvPr id="197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98648" y="5257035"/>
                <a:ext cx="1459189" cy="3829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98648" y="5136006"/>
                <a:ext cx="1459189" cy="50393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9" name=""/>
            <p:cNvGrpSpPr/>
            <p:nvPr/>
          </p:nvGrpSpPr>
          <p:grpSpPr>
            <a:xfrm rot="0">
              <a:off x="1121299" y="4941188"/>
              <a:ext cx="1662288" cy="548259"/>
              <a:chOff x="6744081" y="5157216"/>
              <a:chExt cx="1332166" cy="548259"/>
            </a:xfrm>
          </p:grpSpPr>
          <p:pic>
            <p:nvPicPr>
              <p:cNvPr id="200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44081" y="5229225"/>
                <a:ext cx="1332166" cy="4762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1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44081" y="5157216"/>
                <a:ext cx="1332166" cy="476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169" grpId="1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31" name=""/>
          <p:cNvSpPr txBox="1"/>
          <p:nvPr/>
        </p:nvSpPr>
        <p:spPr>
          <a:xfrm>
            <a:off x="1055370" y="611885"/>
            <a:ext cx="10729341" cy="216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911352" y="2106120"/>
            <a:ext cx="10673398" cy="191152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ru-RU" altLang="en-US" sz="3000" b="1">
                <a:solidFill>
                  <a:schemeClr val="bg1"/>
                </a:solidFill>
                <a:latin typeface="Calibri"/>
                <a:cs typeface="Calibri"/>
              </a:rPr>
              <a:t>1) Звезда зажглась и дрожит в огнистом море заката.</a:t>
            </a:r>
            <a:endParaRPr lang="ru-RU" altLang="en-US" sz="30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2) Ты помнишь Алёша дороги Смоленщины?</a:t>
            </a:r>
            <a:endPara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3) Самая большая ценность народа его язык.</a:t>
            </a:r>
            <a:endPara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4) Дорогие гости</a:t>
            </a:r>
            <a:r>
              <a:rPr xmlns:mc="http://schemas.openxmlformats.org/markup-compatibility/2006" xmlns:hp="http://schemas.haansoft.com/office/presentation/8.0" kumimoji="0" lang="en-US" altLang="ru-RU" sz="30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 просим к столу</a:t>
            </a:r>
            <a:r>
              <a:rPr xmlns:mc="http://schemas.openxmlformats.org/markup-compatibility/2006" xmlns:hp="http://schemas.haansoft.com/office/presentation/8.0" kumimoji="0" lang="en-US" altLang="ru-RU" sz="30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211" name=""/>
          <p:cNvGrpSpPr/>
          <p:nvPr/>
        </p:nvGrpSpPr>
        <p:grpSpPr>
          <a:xfrm rot="0">
            <a:off x="2567558" y="4172983"/>
            <a:ext cx="7993000" cy="787873"/>
            <a:chOff x="2639568" y="4149088"/>
            <a:chExt cx="7993000" cy="787873"/>
          </a:xfrm>
        </p:grpSpPr>
        <p:sp>
          <p:nvSpPr>
            <p:cNvPr id="168" name=""/>
            <p:cNvSpPr txBox="1"/>
            <p:nvPr/>
          </p:nvSpPr>
          <p:spPr>
            <a:xfrm>
              <a:off x="2639568" y="4392131"/>
              <a:ext cx="7993000" cy="54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Ты помнишь</a:t>
              </a:r>
              <a:r>
                <a:rPr xmlns:mc="http://schemas.openxmlformats.org/markup-compatibility/2006" xmlns:hp="http://schemas.haansoft.com/office/presentation/8.0" kumimoji="0" lang="en-US" altLang="ru-RU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Алеша</a:t>
              </a:r>
              <a:r>
                <a:rPr xmlns:mc="http://schemas.openxmlformats.org/markup-compatibility/2006" xmlns:hp="http://schemas.haansoft.com/office/presentation/8.0" kumimoji="0" lang="en-US" altLang="ru-RU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дороги Смоленщины</a:t>
              </a:r>
              <a:r>
                <a:rPr xmlns:mc="http://schemas.openxmlformats.org/markup-compatibility/2006" xmlns:hp="http://schemas.haansoft.com/office/presentation/8.0" kumimoji="0" lang="en-US" altLang="ru-RU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?</a:t>
              </a: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endPara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03" name=""/>
            <p:cNvSpPr txBox="1"/>
            <p:nvPr/>
          </p:nvSpPr>
          <p:spPr>
            <a:xfrm>
              <a:off x="5480237" y="4149088"/>
              <a:ext cx="615763" cy="487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en-US" sz="26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 sz="2600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04" name=""/>
          <p:cNvGrpSpPr/>
          <p:nvPr/>
        </p:nvGrpSpPr>
        <p:grpSpPr>
          <a:xfrm rot="0">
            <a:off x="5055555" y="5085207"/>
            <a:ext cx="2080889" cy="967738"/>
            <a:chOff x="4202793" y="5351067"/>
            <a:chExt cx="2080889" cy="967738"/>
          </a:xfrm>
        </p:grpSpPr>
        <p:sp>
          <p:nvSpPr>
            <p:cNvPr id="205" name=""/>
            <p:cNvSpPr/>
            <p:nvPr/>
          </p:nvSpPr>
          <p:spPr>
            <a:xfrm>
              <a:off x="4202793" y="5576539"/>
              <a:ext cx="143646" cy="516794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"/>
            <p:cNvSpPr txBox="1"/>
            <p:nvPr/>
          </p:nvSpPr>
          <p:spPr>
            <a:xfrm>
              <a:off x="4508181" y="5573951"/>
              <a:ext cx="329565" cy="738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207" name=""/>
            <p:cNvSpPr txBox="1"/>
            <p:nvPr/>
          </p:nvSpPr>
          <p:spPr>
            <a:xfrm>
              <a:off x="5196934" y="5573951"/>
              <a:ext cx="329565" cy="738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208" name=""/>
            <p:cNvSpPr txBox="1"/>
            <p:nvPr/>
          </p:nvSpPr>
          <p:spPr>
            <a:xfrm>
              <a:off x="4831176" y="5591894"/>
              <a:ext cx="451389" cy="699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en-US" sz="40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 sz="4000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209" name=""/>
            <p:cNvSpPr/>
            <p:nvPr/>
          </p:nvSpPr>
          <p:spPr>
            <a:xfrm flipH="1">
              <a:off x="5526500" y="5539016"/>
              <a:ext cx="183544" cy="554316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"/>
            <p:cNvSpPr txBox="1"/>
            <p:nvPr/>
          </p:nvSpPr>
          <p:spPr>
            <a:xfrm>
              <a:off x="5908318" y="5351067"/>
              <a:ext cx="375364" cy="967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5800" b="1">
                  <a:solidFill>
                    <a:srgbClr val="1b1760"/>
                  </a:solidFill>
                  <a:latin typeface="Calibri"/>
                  <a:cs typeface="Calibri"/>
                </a:rPr>
                <a:t>.</a:t>
              </a:r>
              <a:endParaRPr lang="en-US" altLang="ru-RU" sz="5800" b="1">
                <a:solidFill>
                  <a:srgbClr val="1b176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21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128504" y="3263643"/>
            <a:ext cx="1869563" cy="3394425"/>
          </a:xfrm>
          <a:prstGeom prst="rect">
            <a:avLst/>
          </a:prstGeom>
        </p:spPr>
      </p:pic>
      <p:pic>
        <p:nvPicPr>
          <p:cNvPr id="21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3782" y="4527790"/>
            <a:ext cx="2333776" cy="2082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04" grpId="1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31" name=""/>
          <p:cNvSpPr txBox="1"/>
          <p:nvPr/>
        </p:nvSpPr>
        <p:spPr>
          <a:xfrm>
            <a:off x="1055370" y="476631"/>
            <a:ext cx="10729341" cy="216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767333" y="1908722"/>
            <a:ext cx="10815063" cy="1975573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ru-RU" altLang="en-US" sz="2500" b="1">
                <a:solidFill>
                  <a:schemeClr val="bg1"/>
                </a:solidFill>
                <a:latin typeface="Calibri"/>
                <a:cs typeface="Calibri"/>
              </a:rPr>
              <a:t>1) Осенние листья сохнут теряют свои яркие краски и мягким ковром  </a:t>
            </a:r>
            <a:endParaRPr lang="ru-RU" altLang="en-US" sz="25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500" b="1">
                <a:solidFill>
                  <a:schemeClr val="bg1"/>
                </a:solidFill>
                <a:latin typeface="Calibri"/>
                <a:cs typeface="Calibri"/>
              </a:rPr>
              <a:t>     покрывают тропинки.</a:t>
            </a:r>
            <a:endParaRPr lang="ru-RU" altLang="en-US" sz="25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2) Ёлка стояла посреди комнаты и Мишка ловко развешивал на ней игрушки.</a:t>
            </a:r>
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3) Ты взойди скорей солнце ясное одари теплом землю-матушку!</a:t>
            </a:r>
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4) Ласточки притихли и попрятались но тяжёлая туча всё висит над двором.</a:t>
            </a:r>
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204" name=""/>
          <p:cNvGrpSpPr/>
          <p:nvPr/>
        </p:nvGrpSpPr>
        <p:grpSpPr>
          <a:xfrm rot="0">
            <a:off x="5055555" y="5085207"/>
            <a:ext cx="2080889" cy="967738"/>
            <a:chOff x="4202793" y="5351067"/>
            <a:chExt cx="2080889" cy="967738"/>
          </a:xfrm>
        </p:grpSpPr>
        <p:sp>
          <p:nvSpPr>
            <p:cNvPr id="205" name=""/>
            <p:cNvSpPr/>
            <p:nvPr/>
          </p:nvSpPr>
          <p:spPr>
            <a:xfrm>
              <a:off x="4202793" y="5576539"/>
              <a:ext cx="143646" cy="516794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"/>
            <p:cNvSpPr txBox="1"/>
            <p:nvPr/>
          </p:nvSpPr>
          <p:spPr>
            <a:xfrm>
              <a:off x="4508181" y="5573951"/>
              <a:ext cx="329565" cy="738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207" name=""/>
            <p:cNvSpPr txBox="1"/>
            <p:nvPr/>
          </p:nvSpPr>
          <p:spPr>
            <a:xfrm>
              <a:off x="5196934" y="5573951"/>
              <a:ext cx="329565" cy="738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208" name=""/>
            <p:cNvSpPr txBox="1"/>
            <p:nvPr/>
          </p:nvSpPr>
          <p:spPr>
            <a:xfrm>
              <a:off x="4831176" y="5591894"/>
              <a:ext cx="451389" cy="699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en-US" sz="40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 sz="4000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209" name=""/>
            <p:cNvSpPr/>
            <p:nvPr/>
          </p:nvSpPr>
          <p:spPr>
            <a:xfrm flipH="1">
              <a:off x="5526500" y="5539016"/>
              <a:ext cx="183544" cy="554316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"/>
            <p:cNvSpPr txBox="1"/>
            <p:nvPr/>
          </p:nvSpPr>
          <p:spPr>
            <a:xfrm>
              <a:off x="5908318" y="5351067"/>
              <a:ext cx="375364" cy="967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5800" b="1">
                  <a:solidFill>
                    <a:srgbClr val="1b1760"/>
                  </a:solidFill>
                  <a:latin typeface="Calibri"/>
                  <a:cs typeface="Calibri"/>
                </a:rPr>
                <a:t>.</a:t>
              </a:r>
              <a:endParaRPr lang="en-US" altLang="ru-RU" sz="5800" b="1">
                <a:solidFill>
                  <a:srgbClr val="1b176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21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488549" y="4755086"/>
            <a:ext cx="1093846" cy="1986014"/>
          </a:xfrm>
          <a:prstGeom prst="rect">
            <a:avLst/>
          </a:prstGeom>
        </p:spPr>
      </p:pic>
      <p:pic>
        <p:nvPicPr>
          <p:cNvPr id="21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3782" y="4720564"/>
            <a:ext cx="2117749" cy="1889797"/>
          </a:xfrm>
          <a:prstGeom prst="rect">
            <a:avLst/>
          </a:prstGeom>
        </p:spPr>
      </p:pic>
      <p:grpSp>
        <p:nvGrpSpPr>
          <p:cNvPr id="225" name=""/>
          <p:cNvGrpSpPr/>
          <p:nvPr/>
        </p:nvGrpSpPr>
        <p:grpSpPr>
          <a:xfrm rot="0">
            <a:off x="1055370" y="4021454"/>
            <a:ext cx="10257096" cy="798558"/>
            <a:chOff x="1055370" y="4021455"/>
            <a:chExt cx="10257096" cy="798558"/>
          </a:xfrm>
        </p:grpSpPr>
        <p:sp>
          <p:nvSpPr>
            <p:cNvPr id="221" name=""/>
            <p:cNvSpPr txBox="1"/>
            <p:nvPr/>
          </p:nvSpPr>
          <p:spPr>
            <a:xfrm>
              <a:off x="1055370" y="4313826"/>
              <a:ext cx="10257096" cy="506187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/>
              </a:pPr>
              <a:r>
                <a:rPr lang="ru-RU" altLang="en-US" sz="2800" b="1">
                  <a:solidFill>
                    <a:schemeClr val="accent2">
                      <a:lumMod val="30000"/>
                    </a:schemeClr>
                  </a:solidFill>
                  <a:latin typeface="Calibri"/>
                  <a:cs typeface="Calibri"/>
                </a:rPr>
                <a:t>Ты взойди скорей</a:t>
              </a:r>
              <a:r>
                <a:rPr lang="en-US" altLang="ru-RU" sz="2800" b="1">
                  <a:solidFill>
                    <a:schemeClr val="accent2">
                      <a:lumMod val="3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lang="ru-RU" altLang="en-US" sz="2800" b="1">
                  <a:solidFill>
                    <a:schemeClr val="accent2">
                      <a:lumMod val="30000"/>
                    </a:schemeClr>
                  </a:solidFill>
                  <a:latin typeface="Calibri"/>
                  <a:cs typeface="Calibri"/>
                </a:rPr>
                <a:t> солнце ясное</a:t>
              </a:r>
              <a:r>
                <a:rPr lang="en-US" altLang="ru-RU" sz="2800" b="1">
                  <a:solidFill>
                    <a:schemeClr val="accent2">
                      <a:lumMod val="3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lang="ru-RU" altLang="en-US" sz="2800" b="1">
                  <a:solidFill>
                    <a:schemeClr val="accent2">
                      <a:lumMod val="30000"/>
                    </a:schemeClr>
                  </a:solidFill>
                  <a:latin typeface="Calibri"/>
                  <a:cs typeface="Calibri"/>
                </a:rPr>
                <a:t> одари теплом землю </a:t>
              </a:r>
              <a:r>
                <a:rPr lang="en-US" altLang="ru-RU" sz="2800" b="1">
                  <a:solidFill>
                    <a:schemeClr val="accent2">
                      <a:lumMod val="30000"/>
                    </a:schemeClr>
                  </a:solidFill>
                  <a:latin typeface="Calibri"/>
                  <a:cs typeface="Calibri"/>
                </a:rPr>
                <a:t>-</a:t>
              </a:r>
              <a:r>
                <a:rPr lang="ru-RU" altLang="en-US" sz="2800" b="1">
                  <a:solidFill>
                    <a:schemeClr val="accent2">
                      <a:lumMod val="30000"/>
                    </a:schemeClr>
                  </a:solidFill>
                  <a:latin typeface="Calibri"/>
                  <a:cs typeface="Calibri"/>
                </a:rPr>
                <a:t> матушку</a:t>
              </a:r>
              <a:r>
                <a:rPr lang="en-US" altLang="ru-RU" sz="2800" b="1">
                  <a:solidFill>
                    <a:schemeClr val="accent2">
                      <a:lumMod val="30000"/>
                    </a:schemeClr>
                  </a:solidFill>
                  <a:latin typeface="Calibri"/>
                  <a:cs typeface="Calibri"/>
                </a:rPr>
                <a:t>!</a:t>
              </a:r>
              <a:endParaRPr lang="en-US" altLang="ru-RU" sz="2800" b="1">
                <a:solidFill>
                  <a:schemeClr val="accent2">
                    <a:lumMod val="3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24" name=""/>
            <p:cNvSpPr txBox="1"/>
            <p:nvPr/>
          </p:nvSpPr>
          <p:spPr>
            <a:xfrm>
              <a:off x="5055555" y="4021455"/>
              <a:ext cx="370523" cy="49149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/>
              </a:pPr>
              <a:r>
                <a:rPr lang="ru-RU" altLang="en-US" sz="26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04" grpId="1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31" name=""/>
          <p:cNvSpPr txBox="1"/>
          <p:nvPr/>
        </p:nvSpPr>
        <p:spPr>
          <a:xfrm>
            <a:off x="1055370" y="611885"/>
            <a:ext cx="10729341" cy="216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911352" y="2106120"/>
            <a:ext cx="10673398" cy="234967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ru-RU" altLang="en-US" sz="2500" b="1">
                <a:solidFill>
                  <a:schemeClr val="bg1"/>
                </a:solidFill>
                <a:latin typeface="Calibri"/>
                <a:cs typeface="Calibri"/>
              </a:rPr>
              <a:t>1) Мальчики не просто смотрят хоккейный матч а обсуждают его острые  </a:t>
            </a:r>
            <a:endParaRPr lang="ru-RU" altLang="en-US" sz="25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500" b="1">
                <a:solidFill>
                  <a:schemeClr val="bg1"/>
                </a:solidFill>
                <a:latin typeface="Calibri"/>
                <a:cs typeface="Calibri"/>
              </a:rPr>
              <a:t>     ситуации.</a:t>
            </a:r>
            <a:endParaRPr lang="ru-RU" altLang="en-US" sz="25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2) Свет лился прямыми потоками и вершины леса казались выпуклыми.</a:t>
            </a:r>
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3) Вы золотые дни детства навсегда останетесь в моей памяти.</a:t>
            </a:r>
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4) Лось пробирается к осинке и белогубой пастью хватает пахучую хвою отфыркивается.</a:t>
            </a:r>
            <a:endParaRPr lang="ru-RU" altLang="en-US" sz="25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0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108754" y="3929126"/>
            <a:ext cx="1911734" cy="2928874"/>
          </a:xfrm>
          <a:prstGeom prst="rect">
            <a:avLst/>
          </a:prstGeom>
        </p:spPr>
      </p:pic>
      <p:pic>
        <p:nvPicPr>
          <p:cNvPr id="20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455795"/>
            <a:ext cx="1725744" cy="2200624"/>
          </a:xfrm>
          <a:prstGeom prst="rect">
            <a:avLst/>
          </a:prstGeom>
        </p:spPr>
      </p:pic>
      <p:grpSp>
        <p:nvGrpSpPr>
          <p:cNvPr id="207" name=""/>
          <p:cNvGrpSpPr/>
          <p:nvPr/>
        </p:nvGrpSpPr>
        <p:grpSpPr>
          <a:xfrm rot="0">
            <a:off x="2063496" y="4455795"/>
            <a:ext cx="8209026" cy="1323975"/>
            <a:chOff x="2063496" y="4455795"/>
            <a:chExt cx="8209026" cy="1323975"/>
          </a:xfrm>
        </p:grpSpPr>
        <p:sp>
          <p:nvSpPr>
            <p:cNvPr id="205" name=""/>
            <p:cNvSpPr txBox="1"/>
            <p:nvPr/>
          </p:nvSpPr>
          <p:spPr>
            <a:xfrm>
              <a:off x="2063496" y="4783010"/>
              <a:ext cx="8209026" cy="9967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Вы</a:t>
              </a:r>
              <a:r>
                <a:rPr xmlns:mc="http://schemas.openxmlformats.org/markup-compatibility/2006" xmlns:hp="http://schemas.haansoft.com/office/presentation/8.0" kumimoji="0" lang="en-US" altLang="ru-RU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золотые дни детства</a:t>
              </a:r>
              <a:r>
                <a:rPr xmlns:mc="http://schemas.openxmlformats.org/markup-compatibility/2006" xmlns:hp="http://schemas.haansoft.com/office/presentation/8.0" kumimoji="0" lang="en-US" altLang="ru-RU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навсегда останетесь    в моей памяти.</a:t>
              </a:r>
              <a:endPara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06" name=""/>
            <p:cNvSpPr txBox="1"/>
            <p:nvPr/>
          </p:nvSpPr>
          <p:spPr>
            <a:xfrm>
              <a:off x="4007739" y="4455795"/>
              <a:ext cx="370523" cy="4914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en-US" sz="26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/>
            </a:p>
          </p:txBody>
        </p:sp>
      </p:grpSp>
      <p:grpSp>
        <p:nvGrpSpPr>
          <p:cNvPr id="208" name=""/>
          <p:cNvGrpSpPr/>
          <p:nvPr/>
        </p:nvGrpSpPr>
        <p:grpSpPr>
          <a:xfrm rot="0">
            <a:off x="5379596" y="5393563"/>
            <a:ext cx="2080889" cy="967738"/>
            <a:chOff x="4202793" y="5351067"/>
            <a:chExt cx="2080889" cy="967738"/>
          </a:xfrm>
        </p:grpSpPr>
        <p:sp>
          <p:nvSpPr>
            <p:cNvPr id="209" name=""/>
            <p:cNvSpPr/>
            <p:nvPr/>
          </p:nvSpPr>
          <p:spPr>
            <a:xfrm>
              <a:off x="4202793" y="5576539"/>
              <a:ext cx="143646" cy="516794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"/>
            <p:cNvSpPr txBox="1"/>
            <p:nvPr/>
          </p:nvSpPr>
          <p:spPr>
            <a:xfrm>
              <a:off x="4508181" y="5573951"/>
              <a:ext cx="329565" cy="738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211" name=""/>
            <p:cNvSpPr txBox="1"/>
            <p:nvPr/>
          </p:nvSpPr>
          <p:spPr>
            <a:xfrm>
              <a:off x="5196934" y="5573951"/>
              <a:ext cx="329565" cy="738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212" name=""/>
            <p:cNvSpPr txBox="1"/>
            <p:nvPr/>
          </p:nvSpPr>
          <p:spPr>
            <a:xfrm>
              <a:off x="4831176" y="5591894"/>
              <a:ext cx="451389" cy="699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en-US" sz="40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 sz="4000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213" name=""/>
            <p:cNvSpPr/>
            <p:nvPr/>
          </p:nvSpPr>
          <p:spPr>
            <a:xfrm flipH="1">
              <a:off x="5526500" y="5539016"/>
              <a:ext cx="183544" cy="554316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"/>
            <p:cNvSpPr txBox="1"/>
            <p:nvPr/>
          </p:nvSpPr>
          <p:spPr>
            <a:xfrm>
              <a:off x="5908318" y="5351067"/>
              <a:ext cx="375364" cy="967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5800" b="1">
                  <a:solidFill>
                    <a:srgbClr val="1b1760"/>
                  </a:solidFill>
                  <a:latin typeface="Calibri"/>
                  <a:cs typeface="Calibri"/>
                </a:rPr>
                <a:t>.</a:t>
              </a:r>
              <a:endParaRPr lang="en-US" altLang="ru-RU" sz="5800" b="1">
                <a:solidFill>
                  <a:srgbClr val="1b176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1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31" name=""/>
          <p:cNvSpPr txBox="1"/>
          <p:nvPr/>
        </p:nvSpPr>
        <p:spPr>
          <a:xfrm>
            <a:off x="1055370" y="611885"/>
            <a:ext cx="10729341" cy="216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911352" y="2106120"/>
            <a:ext cx="10673398" cy="196867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ru-RU" altLang="en-US" sz="2500" b="1">
                <a:solidFill>
                  <a:schemeClr val="bg1"/>
                </a:solidFill>
                <a:latin typeface="Calibri"/>
                <a:cs typeface="Calibri"/>
              </a:rPr>
              <a:t>1) Дул влажный ветер с залива и Нева тяжело катила гривастые волны.</a:t>
            </a:r>
            <a:endParaRPr lang="ru-RU" altLang="en-US" sz="25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2) Мой попугай говорит немного слов но копирует мою интонацию.</a:t>
            </a:r>
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3) А вы уважаемые читатели постарайтесь найти правильный ответ  </a:t>
            </a:r>
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     на каждый вопрос.</a:t>
            </a:r>
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4) Он писал быстро и никогда не делал перерывов в работе.</a:t>
            </a:r>
            <a:endParaRPr lang="ru-RU" altLang="en-US" sz="25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0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200514" y="4459367"/>
            <a:ext cx="1991487" cy="2240423"/>
          </a:xfrm>
          <a:prstGeom prst="rect">
            <a:avLst/>
          </a:prstGeom>
        </p:spPr>
      </p:pic>
      <p:pic>
        <p:nvPicPr>
          <p:cNvPr id="20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0703" y="4205041"/>
            <a:ext cx="1640784" cy="2279578"/>
          </a:xfrm>
          <a:prstGeom prst="rect">
            <a:avLst/>
          </a:prstGeom>
        </p:spPr>
      </p:pic>
      <p:grpSp>
        <p:nvGrpSpPr>
          <p:cNvPr id="207" name=""/>
          <p:cNvGrpSpPr/>
          <p:nvPr/>
        </p:nvGrpSpPr>
        <p:grpSpPr>
          <a:xfrm rot="0">
            <a:off x="1991487" y="4075430"/>
            <a:ext cx="8445491" cy="1656714"/>
            <a:chOff x="1991487" y="4075430"/>
            <a:chExt cx="8445491" cy="1656714"/>
          </a:xfrm>
        </p:grpSpPr>
        <p:sp>
          <p:nvSpPr>
            <p:cNvPr id="205" name=""/>
            <p:cNvSpPr txBox="1"/>
            <p:nvPr/>
          </p:nvSpPr>
          <p:spPr>
            <a:xfrm>
              <a:off x="1991487" y="4351972"/>
              <a:ext cx="8445491" cy="138017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algn="l" defTabSz="914400" rtl="0" eaLnBrk="1" latinLnBrk="1" hangingPunct="1">
                <a:defRPr/>
              </a:pP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А вы</a:t>
              </a:r>
              <a:r>
                <a:rPr xmlns:mc="http://schemas.openxmlformats.org/markup-compatibility/2006" xmlns:hp="http://schemas.haansoft.com/office/presentation/8.0" kumimoji="0" lang="en-US" altLang="ru-RU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уважаемые читатели</a:t>
              </a:r>
              <a:r>
                <a:rPr xmlns:mc="http://schemas.openxmlformats.org/markup-compatibility/2006" xmlns:hp="http://schemas.haansoft.com/office/presentation/8.0" kumimoji="0" lang="en-US" altLang="ru-RU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постарайтесь найти </a:t>
              </a:r>
              <a:endPara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  <a:p>
              <a:pPr marL="0" algn="l" defTabSz="914400" rtl="0" eaLnBrk="1" latinLnBrk="1" hangingPunct="1">
                <a:defRPr/>
              </a:pP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     правильный ответ  </a:t>
              </a: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rgbClr val="6a2222"/>
                  </a:solidFill>
                  <a:latin typeface="Calibri"/>
                  <a:cs typeface="Calibri"/>
                </a:rPr>
                <a:t>на каждый вопрос.</a:t>
              </a:r>
              <a:endPara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endParaRPr>
            </a:p>
            <a:p>
              <a:pPr>
                <a:defRPr/>
              </a:pPr>
              <a:r>
  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    </a:t>
              </a:r>
  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06" name=""/>
            <p:cNvSpPr txBox="1"/>
            <p:nvPr/>
          </p:nvSpPr>
          <p:spPr>
            <a:xfrm>
              <a:off x="4285297" y="4075430"/>
              <a:ext cx="370523" cy="4914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en-US" sz="26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/>
            </a:p>
          </p:txBody>
        </p:sp>
      </p:grpSp>
      <p:grpSp>
        <p:nvGrpSpPr>
          <p:cNvPr id="208" name=""/>
          <p:cNvGrpSpPr/>
          <p:nvPr/>
        </p:nvGrpSpPr>
        <p:grpSpPr>
          <a:xfrm rot="0">
            <a:off x="5379596" y="5393563"/>
            <a:ext cx="2080889" cy="967738"/>
            <a:chOff x="4202793" y="5351067"/>
            <a:chExt cx="2080889" cy="967738"/>
          </a:xfrm>
        </p:grpSpPr>
        <p:sp>
          <p:nvSpPr>
            <p:cNvPr id="209" name=""/>
            <p:cNvSpPr/>
            <p:nvPr/>
          </p:nvSpPr>
          <p:spPr>
            <a:xfrm>
              <a:off x="4202793" y="5576539"/>
              <a:ext cx="143646" cy="516794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"/>
            <p:cNvSpPr txBox="1"/>
            <p:nvPr/>
          </p:nvSpPr>
          <p:spPr>
            <a:xfrm>
              <a:off x="4508181" y="5573951"/>
              <a:ext cx="329565" cy="738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211" name=""/>
            <p:cNvSpPr txBox="1"/>
            <p:nvPr/>
          </p:nvSpPr>
          <p:spPr>
            <a:xfrm>
              <a:off x="5196934" y="5573951"/>
              <a:ext cx="329565" cy="738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212" name=""/>
            <p:cNvSpPr txBox="1"/>
            <p:nvPr/>
          </p:nvSpPr>
          <p:spPr>
            <a:xfrm>
              <a:off x="4831176" y="5591894"/>
              <a:ext cx="451389" cy="699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en-US" sz="40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 sz="4000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213" name=""/>
            <p:cNvSpPr/>
            <p:nvPr/>
          </p:nvSpPr>
          <p:spPr>
            <a:xfrm flipH="1">
              <a:off x="5526500" y="5539016"/>
              <a:ext cx="183544" cy="554316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"/>
            <p:cNvSpPr txBox="1"/>
            <p:nvPr/>
          </p:nvSpPr>
          <p:spPr>
            <a:xfrm>
              <a:off x="5908318" y="5351067"/>
              <a:ext cx="375364" cy="967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5800" b="1">
                  <a:solidFill>
                    <a:srgbClr val="1b1760"/>
                  </a:solidFill>
                  <a:latin typeface="Calibri"/>
                  <a:cs typeface="Calibri"/>
                </a:rPr>
                <a:t>.</a:t>
              </a:r>
              <a:endParaRPr lang="en-US" altLang="ru-RU" sz="5800" b="1">
                <a:solidFill>
                  <a:srgbClr val="1b176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1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360783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7" name=""/>
          <p:cNvSpPr txBox="1"/>
          <p:nvPr/>
        </p:nvSpPr>
        <p:spPr>
          <a:xfrm>
            <a:off x="3467673" y="274638"/>
            <a:ext cx="4824603" cy="59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3400" b="1">
                <a:solidFill>
                  <a:schemeClr val="bg1"/>
                </a:solidFill>
                <a:latin typeface="Calibri"/>
                <a:cs typeface="Calibri"/>
              </a:rPr>
              <a:t>      </a:t>
            </a:r>
            <a:r>
              <a:rPr lang="ru-RU" altLang="en-US" sz="2200" b="1">
                <a:solidFill>
                  <a:srgbClr val="ac1616"/>
                </a:solidFill>
                <a:latin typeface="Calibri"/>
                <a:cs typeface="Calibri"/>
              </a:rPr>
              <a:t>Интернет </a:t>
            </a:r>
            <a:r>
              <a:rPr lang="en-US" altLang="ru-RU" sz="2200" b="1">
                <a:solidFill>
                  <a:srgbClr val="ac1616"/>
                </a:solidFill>
                <a:latin typeface="Calibri"/>
                <a:cs typeface="Calibri"/>
              </a:rPr>
              <a:t>-</a:t>
            </a:r>
            <a:r>
              <a:rPr lang="ru-RU" altLang="en-US" sz="2200" b="1">
                <a:solidFill>
                  <a:srgbClr val="ac1616"/>
                </a:solidFill>
                <a:latin typeface="Calibri"/>
                <a:cs typeface="Calibri"/>
              </a:rPr>
              <a:t> ресурсы</a:t>
            </a:r>
            <a:r>
              <a:rPr lang="ru-RU" altLang="en-US" sz="2200" b="1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endParaRPr lang="ru-RU" altLang="en-US" sz="2200" b="1">
              <a:solidFill>
                <a:srgbClr val="800080"/>
              </a:solidFill>
              <a:latin typeface="Calibri"/>
              <a:cs typeface="Calibri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767334" y="846138"/>
            <a:ext cx="10815064" cy="502888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ru-RU" sz="1200"/>
              <a:t>1-15</a:t>
            </a:r>
            <a:r>
              <a:rPr lang="ru-RU" altLang="en-US" sz="1200"/>
              <a:t> слайды </a:t>
            </a:r>
            <a:r>
              <a:rPr lang="en-US" altLang="ru-RU" sz="1200"/>
              <a:t>-</a:t>
            </a:r>
            <a:r>
              <a:rPr lang="ru-RU" altLang="en-US" sz="1200"/>
              <a:t> </a:t>
            </a:r>
            <a:r>
              <a:rPr lang="en-US" altLang="en-US" sz="1200">
                <a:hlinkClick r:id="rId3"/>
              </a:rPr>
              <a:t>https://ds04.infourok.ru/uploads/ex/108a/000b0d09-25222b3c/img9.jpg</a:t>
            </a:r>
            <a:r>
              <a:rPr lang="ru-RU" altLang="en-US" sz="1200"/>
              <a:t> </a:t>
            </a:r>
            <a:r>
              <a:rPr lang="en-US" altLang="ru-RU" sz="1200"/>
              <a:t>-</a:t>
            </a:r>
            <a:r>
              <a:rPr lang="ru-RU" altLang="en-US" sz="1200"/>
              <a:t> шаблон</a:t>
            </a:r>
            <a:endParaRPr lang="ru-RU" altLang="en-US" sz="1200"/>
          </a:p>
          <a:p>
            <a:pPr>
              <a:defRPr/>
            </a:pPr>
            <a:r>
              <a:rPr lang="en-US" altLang="ru-RU" sz="1200"/>
              <a:t>1</a:t>
            </a:r>
            <a:r>
              <a:rPr lang="ru-RU" altLang="en-US" sz="1200"/>
              <a:t> слайд </a:t>
            </a:r>
            <a:r>
              <a:rPr lang="en-US" altLang="ru-RU" sz="1200"/>
              <a:t>-</a:t>
            </a:r>
            <a:r>
              <a:rPr lang="ru-RU" altLang="en-US" sz="1200"/>
              <a:t> </a:t>
            </a:r>
            <a:r>
              <a:rPr lang="en-US" altLang="en-US" sz="1200">
                <a:hlinkClick r:id="rId4"/>
              </a:rPr>
              <a:t>https://www.dou9star.ru/images/beiratas.png</a:t>
            </a:r>
            <a:r>
              <a:rPr lang="ru-RU" altLang="en-US" sz="1200"/>
              <a:t> </a:t>
            </a:r>
            <a:r>
              <a:rPr lang="en-US" altLang="ru-RU" sz="1200"/>
              <a:t>-</a:t>
            </a:r>
            <a:r>
              <a:rPr lang="ru-RU" altLang="en-US" sz="1200"/>
              <a:t> дети</a:t>
            </a:r>
            <a:endParaRPr lang="ru-RU" altLang="en-US" sz="1200"/>
          </a:p>
          <a:p>
            <a:pPr>
              <a:defRPr/>
            </a:pPr>
            <a:r>
              <a:rPr lang="en-US" altLang="ru-RU" sz="1200"/>
              <a:t>3</a:t>
            </a:r>
            <a:r>
              <a:rPr lang="ru-RU" altLang="en-US" sz="1200"/>
              <a:t> слайд </a:t>
            </a:r>
            <a:r>
              <a:rPr lang="en-US" altLang="ru-RU" sz="1200"/>
              <a:t>-</a:t>
            </a:r>
            <a:r>
              <a:rPr lang="ru-RU" altLang="en-US" sz="1200"/>
              <a:t> </a:t>
            </a:r>
            <a:r>
              <a:rPr lang="en-US" altLang="en-US" sz="1200">
                <a:hlinkClick r:id="rId5"/>
              </a:rPr>
              <a:t>https://static.trendme.net/pictures/items/jessica-Leafs_Biljke_full_635_139442.png</a:t>
            </a:r>
            <a:r>
              <a:rPr lang="ru-RU" altLang="en-US" sz="1200"/>
              <a:t> </a:t>
            </a:r>
            <a:r>
              <a:rPr lang="en-US" altLang="ru-RU" sz="1200"/>
              <a:t>-</a:t>
            </a:r>
            <a:r>
              <a:rPr lang="ru-RU" altLang="en-US" sz="1200"/>
              <a:t> роса</a:t>
            </a:r>
            <a:endParaRPr lang="ru-RU" altLang="en-US" sz="1200"/>
          </a:p>
          <a:p>
            <a:pPr>
              <a:defRPr/>
            </a:pPr>
            <a:r>
              <a:rPr lang="en-US" altLang="en-US" sz="1200">
                <a:hlinkClick r:id="rId6"/>
              </a:rPr>
              <a:t>https://avatars.mds.yandex.net/get-pdb/1602331/f6242b4c-073e-4546-9681-686819ab742b/s1200?webp=false</a:t>
            </a:r>
            <a:r>
              <a:rPr lang="ru-RU" altLang="en-US" sz="1200"/>
              <a:t> </a:t>
            </a:r>
            <a:r>
              <a:rPr lang="en-US" altLang="ru-RU" sz="1200"/>
              <a:t>-</a:t>
            </a:r>
            <a:r>
              <a:rPr lang="ru-RU" altLang="en-US" sz="1200"/>
              <a:t> соловей </a:t>
            </a:r>
            <a:endParaRPr lang="ru-RU" altLang="en-US" sz="1200"/>
          </a:p>
          <a:p>
            <a:pPr>
              <a:defRPr/>
            </a:pPr>
            <a:r>
              <a:rPr lang="en-US" altLang="en-US" sz="1200">
                <a:hlinkClick r:id="rId7"/>
              </a:rPr>
              <a:t>https://i.pinimg.com/originals/19/f2/89/19f289bb7b6f57745bb4ac1274511d1c.png</a:t>
            </a:r>
            <a:r>
              <a:rPr lang="ru-RU" altLang="en-US" sz="1200"/>
              <a:t> </a:t>
            </a:r>
            <a:r>
              <a:rPr lang="en-US" altLang="ru-RU" sz="1200"/>
              <a:t>-</a:t>
            </a:r>
            <a:r>
              <a:rPr lang="ru-RU" altLang="en-US" sz="1200"/>
              <a:t> девочка</a:t>
            </a:r>
            <a:endParaRPr lang="ru-RU" altLang="en-US" sz="1200"/>
          </a:p>
          <a:p>
            <a:pPr marL="0" algn="l" defTabSz="914400" rtl="0" eaLnBrk="1" latinLnBrk="1" hangingPunct="1">
              <a:defRPr/>
            </a:pPr>
            <a:r>
              <a:rPr lang="en-US" altLang="ru-RU" sz="1200"/>
              <a:t>4</a:t>
            </a:r>
            <a:r>
              <a:rPr lang="ru-RU" altLang="en-US" sz="1200"/>
              <a:t> 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слайд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8"/>
              </a:rPr>
              <a:t>https://moubokulovo.edusite.ru/images/4544054.png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мальчик в очках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  <a:hlinkClick r:id="rId9"/>
              </a:rPr>
              <a:t>https://chel.kassy.ru/media/11/11668c92d3939d33f58bec7886d01565-26467.png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  <a:hlinkClick r:id="rId9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молодец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5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слайд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10"/>
              </a:rPr>
              <a:t>https://ds05.infourok.ru/uploads/ex/0759/0010e3c0-aa563295/hello_html_65dec314.png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мальчик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11"/>
              </a:rPr>
              <a:t>http://1.bp.blogspot.com/-fsCG32xML24/UE3z3v3aV5I/AAAAAAAABzg/kIRliHckMws/w1200-h630-p-k-no-nu/kolobok04.png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колобок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6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слайд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12"/>
              </a:rPr>
              <a:t>https://du76.pervroo-vitebsk.gov.by/files/00669/obj/140/16823/ico/16823.png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мальчик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13"/>
              </a:rPr>
              <a:t>https://i.pinimg.com/originals/00/47/d4/0047d4407becbcc22fdabe8f3372b6d0.png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заяц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7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слайд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az-Cyrl-AZ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  <a:hlinkClick r:id="rId14"/>
              </a:rPr>
              <a:t>http://www.eduportal44.ru/Kostroma_EDU/Kos-Sch-1/SiteAssets/SitePages/Алаптация/3%20ребенка%20за%20партами.png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дети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az-Cyrl-AZ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  <a:hlinkClick r:id="rId15"/>
              </a:rPr>
              <a:t>https://uchebnik.mos.ru/system_2/game_apps/icons/000/196/808/original/скл.png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девочка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8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слайд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  <a:hlinkClick r:id="rId16"/>
              </a:rPr>
              <a:t>https://i.pinimg.com/originals/61/27/a0/6127a007ce5b99b9eb0317d322c80576.png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мальчик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9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слайд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17"/>
              </a:rPr>
              <a:t>https://s8.hostingkartinok.com/uploads/images/2018/08/39b04ccc3b9d8d337c496aa7d88a0db6.png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мальчик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18"/>
              </a:rPr>
              <a:t>https://i.pinimg.com/originals/04/31/98/0431986eb6bf2eecb2f52cea1818d400.png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мальчик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10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слайд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19"/>
              </a:rPr>
              <a:t>https://i.pinimg.com/originals/9c/c0/7a/9cc07ab7be3cbf64a62ac64da3d00c42.png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=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 цветы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11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слайд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  <a:hlinkClick r:id="rId20"/>
              </a:rPr>
              <a:t>https://www.clipartmax.com/png/full/35-352116_autism-school.png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девочка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21"/>
              </a:rPr>
              <a:t>https://ds04.infourok.ru/uploads/ex/025c/00045ba3-9e4e1ef6/hello_html_m787cd4b9.png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мальчик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12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слайд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22"/>
              </a:rPr>
              <a:t>https://ds05.infourok.ru/uploads/ex/049a/000a9f71-edcfb614/hello_html_2280e691.png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мальчик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13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слайд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23"/>
              </a:rPr>
              <a:t>http://dutsadok.com.ua/clipart/ljudi/6199f83a006a.png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мальчик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14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слайд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24"/>
              </a:rPr>
              <a:t>https://avatars.mds.yandex.net/get-pdb/1704142/abe395c0-6936-478b-83ff-38dcf0e70426/s1200?webp=false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мальчик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14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слайд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=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25"/>
              </a:rPr>
              <a:t>https://i.pinimg.com/originals/7a/12/8f/7a128fb95a0f95c03bcf630e94eb5e52.png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карандаш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15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слайд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26"/>
              </a:rPr>
              <a:t>https://i.pinimg.com/originals/4b/90/1d/4b901d2ce87545c74e4247d6fc28e0b3.png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мальчик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  <a:hlinkClick r:id="rId27"/>
              </a:rPr>
              <a:t>https://i.pinimg.com/originals/fb/64/62/fb64628fa3b5850ff0dcafce11b8c85f.png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cs typeface="Times New Roman"/>
              </a:rPr>
              <a:t>=</a:t>
            </a: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мальчик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 </a:t>
            </a:r>
            <a:endParaRPr xmlns:mc="http://schemas.openxmlformats.org/markup-compatibility/2006" xmlns:hp="http://schemas.haansoft.com/office/presentation/8.0" kumimoji="0" lang="ru-RU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az-Cyrl-AZ" altLang="en-US" sz="1200" b="0" i="0" u="none" strike="noStrike" kern="1200" cap="none" normalizeH="0" baseline="0" mc:Ignorable="hp" hp:hslEmbossed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37084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360783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graphicFrame>
        <p:nvGraphicFramePr>
          <p:cNvPr id="9" name=""/>
          <p:cNvGraphicFramePr>
            <a:graphicFrameLocks noGrp="1"/>
          </p:cNvGraphicFramePr>
          <p:nvPr/>
        </p:nvGraphicFramePr>
        <p:xfrm>
          <a:off x="542353" y="1207770"/>
          <a:ext cx="11107293" cy="5259513"/>
        </p:xfrm>
        <a:graphic>
          <a:graphicData uri="http://schemas.openxmlformats.org/drawingml/2006/table">
            <a:tbl>
              <a:tblPr firstRow="1" lastRow="1" lastCol="1" bandRow="1">
                <a:tableStyleId>{6B76CA6B-5DA6-45C4-B833-132EAC621518}</a:tableStyleId>
              </a:tblPr>
              <a:tblGrid>
                <a:gridCol w="8803005"/>
                <a:gridCol w="2304288"/>
              </a:tblGrid>
              <a:tr h="824865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marL="0" algn="l" defTabSz="914400" rtl="0" eaLnBrk="1" latinLnBrk="1" hangingPunct="1">
                        <a:defRPr/>
                      </a:pPr>
                      <a:r>
                        <a:rPr lang="ru-RU" altLang="en-US" sz="2400">
                          <a:solidFill>
                            <a:srgbClr val="ac1616"/>
                          </a:solidFill>
                          <a:latin typeface="Arial"/>
                          <a:cs typeface="Arial"/>
                        </a:rPr>
                        <a:t>          Распознавание предложения и расстановка  </a:t>
                      </a:r>
                      <a:endParaRPr lang="ru-RU" altLang="en-US" sz="2400">
                        <a:solidFill>
                          <a:srgbClr val="ac1616"/>
                        </a:solidFill>
                        <a:latin typeface="Arial"/>
                        <a:cs typeface="Arial"/>
                      </a:endParaRPr>
                    </a:p>
                    <a:p>
                      <a:pPr marL="0" algn="l" defTabSz="914400" rtl="0" eaLnBrk="1" latinLnBrk="1" hangingPunct="1">
                        <a:defRPr/>
                      </a:pPr>
                      <a:r>
                        <a:rPr lang="ru-RU" altLang="en-US" sz="2400">
                          <a:solidFill>
                            <a:srgbClr val="ac1616"/>
                          </a:solidFill>
                          <a:latin typeface="Arial"/>
                          <a:cs typeface="Arial"/>
                        </a:rPr>
                        <a:t>                                 знаков препинания</a:t>
                      </a:r>
                      <a:endParaRPr lang="ru-RU" altLang="en-US" sz="2400">
                        <a:solidFill>
                          <a:srgbClr val="ac1616"/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ru-RU" altLang="en-US" sz="2700" b="1">
                          <a:solidFill>
                            <a:srgbClr val="ac1616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lang="ru-RU" altLang="en-US" sz="2500" b="1">
                          <a:solidFill>
                            <a:srgbClr val="ac1616"/>
                          </a:solidFill>
                          <a:latin typeface="Arial"/>
                          <a:cs typeface="Arial"/>
                        </a:rPr>
                        <a:t>Баллы</a:t>
                      </a:r>
                      <a:endParaRPr lang="ru-RU" altLang="en-US" sz="2500" b="1">
                        <a:solidFill>
                          <a:srgbClr val="ac1616"/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</a:tr>
              <a:tr h="787209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ru-RU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ru-RU" altLang="en-US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 Правильно определено предложение и расставлены знаки</a:t>
                      </a:r>
                      <a:endParaRPr lang="ru-RU" altLang="en-US" sz="2200" b="1">
                        <a:solidFill>
                          <a:schemeClr val="bg1">
                            <a:lumMod val="3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ru-RU" altLang="en-US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    препинания  </a:t>
                      </a:r>
                      <a:endParaRPr lang="ru-RU" altLang="en-US" sz="2200" b="1">
                        <a:solidFill>
                          <a:schemeClr val="bg1">
                            <a:lumMod val="3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ru-RU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altLang="en-US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 балла</a:t>
                      </a:r>
                      <a:endParaRPr lang="ru-RU" altLang="en-US" sz="2200" b="1">
                        <a:solidFill>
                          <a:schemeClr val="bg1">
                            <a:lumMod val="3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</a:tr>
              <a:tr h="7544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ru-RU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ru-RU" altLang="en-US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 Правильно определено предложение</a:t>
                      </a:r>
                      <a:r>
                        <a:rPr lang="en-US" altLang="ru-RU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altLang="en-US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 при расстановке знаков препинания допущена одна ошибка</a:t>
                      </a:r>
                      <a:r>
                        <a:rPr lang="en-US" altLang="ru-RU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ru-RU" altLang="en-US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ru-RU" altLang="en-US" sz="2200" b="1">
                        <a:solidFill>
                          <a:schemeClr val="bg1">
                            <a:lumMod val="3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ru-RU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ru-RU" altLang="en-US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 балл</a:t>
                      </a:r>
                      <a:endParaRPr lang="ru-RU" altLang="en-US" sz="2200" b="1">
                        <a:solidFill>
                          <a:schemeClr val="bg1">
                            <a:lumMod val="3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</a:tr>
              <a:tr h="860361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ru-RU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lang="ru-RU" altLang="en-US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Правильно определено предложение</a:t>
                      </a:r>
                      <a:r>
                        <a:rPr lang="en-US" altLang="ru-RU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altLang="en-US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 но при расстановке знаков препинания допущены две ошибки или более</a:t>
                      </a:r>
                      <a:endParaRPr lang="ru-RU" altLang="en-US" sz="2200" b="1">
                        <a:solidFill>
                          <a:schemeClr val="bg1">
                            <a:lumMod val="3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ru-RU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lang="ru-RU" altLang="en-US" sz="22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 баллов</a:t>
                      </a:r>
                      <a:endParaRPr lang="ru-RU" altLang="en-US" sz="2200" b="1">
                        <a:solidFill>
                          <a:schemeClr val="bg1">
                            <a:lumMod val="3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</a:tr>
              <a:tr h="48888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ru-RU" altLang="en-US" sz="2400" b="1">
                          <a:solidFill>
                            <a:srgbClr val="6e2257"/>
                          </a:solidFill>
                          <a:latin typeface="Arial"/>
                          <a:cs typeface="Arial"/>
                        </a:rPr>
                        <a:t>               </a:t>
                      </a:r>
                      <a:r>
                        <a:rPr lang="ru-RU" altLang="en-US" sz="2400" b="1">
                          <a:solidFill>
                            <a:srgbClr val="ac1616"/>
                          </a:solidFill>
                          <a:latin typeface="Arial"/>
                          <a:cs typeface="Arial"/>
                        </a:rPr>
                        <a:t>Обоснование выбора предложения</a:t>
                      </a:r>
                      <a:endParaRPr lang="ru-RU" altLang="en-US" sz="2400" b="1">
                        <a:solidFill>
                          <a:srgbClr val="ac1616"/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ru-RU" altLang="en-US" sz="2700" b="1">
                        <a:solidFill>
                          <a:srgbClr val="ac1616"/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</a:tr>
              <a:tr h="49149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ru-RU" sz="24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ru-RU" altLang="en-US" sz="24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Верно обоснован выбор предложения</a:t>
                      </a:r>
                      <a:r>
                        <a:rPr lang="en-US" altLang="ru-RU" sz="24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lang="en-US" altLang="ru-RU" sz="2400" b="1">
                        <a:solidFill>
                          <a:schemeClr val="bg1">
                            <a:lumMod val="3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ru-RU" sz="24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ru-RU" altLang="en-US" sz="24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 балл</a:t>
                      </a:r>
                      <a:endParaRPr lang="ru-RU" altLang="en-US" sz="2400" b="1">
                        <a:solidFill>
                          <a:schemeClr val="bg1">
                            <a:lumMod val="3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</a:tr>
              <a:tr h="49149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ru-RU" sz="24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ru-RU" altLang="en-US" sz="24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Ответ неправильный</a:t>
                      </a:r>
                      <a:r>
                        <a:rPr lang="en-US" altLang="ru-RU" sz="24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lang="en-US" altLang="ru-RU" sz="2400" b="1">
                        <a:solidFill>
                          <a:schemeClr val="bg1">
                            <a:lumMod val="3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ru-RU" sz="24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lang="ru-RU" altLang="en-US" sz="2400" b="1">
                          <a:solidFill>
                            <a:schemeClr val="bg1">
                              <a:lumMod val="30000"/>
                            </a:schemeClr>
                          </a:solidFill>
                          <a:latin typeface="Arial"/>
                          <a:cs typeface="Arial"/>
                        </a:rPr>
                        <a:t> баллов</a:t>
                      </a:r>
                      <a:endParaRPr lang="ru-RU" altLang="en-US" sz="2400" b="1">
                        <a:solidFill>
                          <a:schemeClr val="bg1">
                            <a:lumMod val="3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40" marR="91440"/>
                </a:tc>
              </a:tr>
              <a:tr h="508635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ru-RU" altLang="en-US" sz="2700" b="1">
                          <a:solidFill>
                            <a:srgbClr val="ac1616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                                          </a:t>
                      </a:r>
                      <a:r>
                        <a:rPr lang="ru-RU" altLang="en-US" sz="2900" b="1">
                          <a:solidFill>
                            <a:srgbClr val="ac1616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Максимальный балл </a:t>
                      </a:r>
                      <a:endParaRPr lang="ru-RU" altLang="en-US" sz="2900" b="1">
                        <a:solidFill>
                          <a:srgbClr val="ac1616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ru-RU" sz="3000" b="1">
                          <a:solidFill>
                            <a:srgbClr val="ac1616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altLang="en-US" sz="3000" b="1">
                          <a:solidFill>
                            <a:srgbClr val="ac1616"/>
                          </a:solidFill>
                          <a:latin typeface="Calibri"/>
                          <a:cs typeface="Calibri"/>
                        </a:rPr>
                        <a:t> балла</a:t>
                      </a:r>
                      <a:endParaRPr lang="ru-RU" altLang="en-US" sz="3000" b="1">
                        <a:solidFill>
                          <a:srgbClr val="ac1616"/>
                        </a:solidFill>
                        <a:latin typeface="Calibri"/>
                        <a:cs typeface="Calibri"/>
                      </a:endParaRPr>
                    </a:p>
                  </a:txBody>
                  <a:tcPr marL="91440" marR="91440"/>
                </a:tc>
              </a:tr>
            </a:tbl>
          </a:graphicData>
        </a:graphic>
      </p:graphicFrame>
      <p:sp>
        <p:nvSpPr>
          <p:cNvPr id="10" name=""/>
          <p:cNvSpPr txBox="1"/>
          <p:nvPr/>
        </p:nvSpPr>
        <p:spPr>
          <a:xfrm>
            <a:off x="1415415" y="846138"/>
            <a:ext cx="257175" cy="361632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endParaRPr lang="ru-RU" altLang="en-US"/>
          </a:p>
        </p:txBody>
      </p:sp>
      <p:sp>
        <p:nvSpPr>
          <p:cNvPr id="11" name=""/>
          <p:cNvSpPr txBox="1"/>
          <p:nvPr/>
        </p:nvSpPr>
        <p:spPr>
          <a:xfrm>
            <a:off x="1271397" y="446246"/>
            <a:ext cx="10311000" cy="580707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p>
            <a:pPr marL="0" algn="l" defTabSz="914400" rtl="0" eaLnBrk="1" latinLnBrk="1" hangingPunct="1">
              <a:defRPr/>
            </a:pPr>
            <a:r>
              <a:rPr lang="ru-RU" altLang="en-US" sz="3200" b="1">
                <a:solidFill>
                  <a:schemeClr val="bg1"/>
                </a:solidFill>
                <a:latin typeface="Calibri"/>
                <a:cs typeface="Calibri"/>
              </a:rPr>
              <a:t>Содержание верного ответа и указания </a:t>
            </a:r>
            <a:r>
              <a:rPr xmlns:mc="http://schemas.openxmlformats.org/markup-compatibility/2006" xmlns:hp="http://schemas.haansoft.com/office/presentation/8.0" kumimoji="0" lang="ru-RU" altLang="en-US" sz="3200" b="1" i="0" u="none" strike="noStrike" kern="1200" cap="none" normalizeH="0" baseline="0" mc:Ignorable="hp" hp:hslEmbossed="0">
                <a:solidFill>
                  <a:schemeClr val="bg1"/>
                </a:solidFill>
                <a:latin typeface="Calibri"/>
                <a:cs typeface="Calibri"/>
              </a:rPr>
              <a:t>по оцениванию</a:t>
            </a:r>
            <a:r>
              <a:rPr lang="ru-RU" altLang="en-US" sz="3200">
                <a:solidFill>
                  <a:srgbClr val="ac1616"/>
                </a:solidFill>
                <a:latin typeface="Calibri"/>
                <a:cs typeface="Calibri"/>
              </a:rPr>
              <a:t> </a:t>
            </a:r>
            <a:r>
              <a:rPr lang="ru-RU" altLang="en-US" sz="3000">
                <a:solidFill>
                  <a:srgbClr val="ac1616"/>
                </a:solidFill>
                <a:latin typeface="Calibri"/>
                <a:cs typeface="Calibri"/>
              </a:rPr>
              <a:t>                                     </a:t>
            </a:r>
            <a:r>
              <a:rPr lang="ru-RU" altLang="en-US">
                <a:solidFill>
                  <a:srgbClr val="ac1616"/>
                </a:solidFill>
                <a:latin typeface="Arial"/>
                <a:cs typeface="Arial"/>
              </a:rPr>
              <a:t>    </a:t>
            </a:r>
            <a:endParaRPr lang="ru-RU" altLang="en-US">
              <a:solidFill>
                <a:srgbClr val="ac161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360783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9" name=""/>
          <p:cNvSpPr txBox="1"/>
          <p:nvPr/>
        </p:nvSpPr>
        <p:spPr>
          <a:xfrm>
            <a:off x="1055370" y="611885"/>
            <a:ext cx="10729341" cy="2167509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defTabSz="914400" rtl="0" eaLnBrk="1" latinLnBrk="1" hangingPunct="1">
              <a:defRPr/>
            </a:pP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xmlns:mc="http://schemas.openxmlformats.org/markup-compatibility/2006" xmlns:hp="http://schemas.haansoft.com/office/presentation/8.0" kumimoji="0" lang="ru-RU" altLang="en-US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911352" y="2106120"/>
            <a:ext cx="10369296" cy="228300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p>
            <a:pPr>
              <a:defRPr/>
            </a:pPr>
            <a:r>
              <a:rPr lang="ru-RU" altLang="en-US" sz="2400" b="1">
                <a:solidFill>
                  <a:schemeClr val="bg1"/>
                </a:solidFill>
                <a:latin typeface="Calibri"/>
                <a:cs typeface="Calibri"/>
              </a:rPr>
              <a:t>1) Летучая мышь всю ночь порхает над лесными речками и полянами  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altLang="en-US" sz="2400" b="1">
                <a:solidFill>
                  <a:schemeClr val="bg1"/>
                </a:solidFill>
                <a:latin typeface="Calibri"/>
                <a:cs typeface="Calibri"/>
              </a:rPr>
              <a:t>     ловит майских бабочек и ночных жуков.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2) Пропой-ка нам соловушка свою нежную и трогательную песенку ещё раз.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3) Серые вороны весной не каркают пронзительно и истошно а ласково  </a:t>
            </a:r>
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     ворчат.</a:t>
            </a:r>
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4) Молнии ярко осветили весь двор и гром прогрохотал уже над головой.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9253" y="4587323"/>
            <a:ext cx="1080135" cy="1978432"/>
          </a:xfrm>
          <a:prstGeom prst="rect">
            <a:avLst/>
          </a:prstGeom>
        </p:spPr>
      </p:pic>
      <p:grpSp>
        <p:nvGrpSpPr>
          <p:cNvPr id="37" name=""/>
          <p:cNvGrpSpPr/>
          <p:nvPr/>
        </p:nvGrpSpPr>
        <p:grpSpPr>
          <a:xfrm rot="0">
            <a:off x="1631441" y="4760287"/>
            <a:ext cx="9073135" cy="1133783"/>
            <a:chOff x="1631441" y="4760287"/>
            <a:chExt cx="9073135" cy="1133783"/>
          </a:xfrm>
        </p:grpSpPr>
        <p:sp>
          <p:nvSpPr>
            <p:cNvPr id="28" name=""/>
            <p:cNvSpPr txBox="1"/>
            <p:nvPr/>
          </p:nvSpPr>
          <p:spPr>
            <a:xfrm>
              <a:off x="1631441" y="5003328"/>
              <a:ext cx="9073135" cy="89074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Пропой-ка нам</a:t>
              </a:r>
              <a:r>
  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соловушка</a:t>
              </a:r>
              <a:r>
  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свою нежную и трогательную          песенку ещё раз.</a:t>
              </a:r>
  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"/>
            <p:cNvSpPr txBox="1"/>
            <p:nvPr/>
          </p:nvSpPr>
          <p:spPr>
            <a:xfrm>
              <a:off x="4439793" y="4760287"/>
              <a:ext cx="615763" cy="48608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ru-RU" altLang="en-US" sz="26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 sz="2600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6" name=""/>
          <p:cNvGrpSpPr/>
          <p:nvPr/>
        </p:nvGrpSpPr>
        <p:grpSpPr>
          <a:xfrm rot="0">
            <a:off x="5055556" y="5448699"/>
            <a:ext cx="2080888" cy="967738"/>
            <a:chOff x="4202793" y="5351067"/>
            <a:chExt cx="2080888" cy="967738"/>
          </a:xfrm>
        </p:grpSpPr>
        <p:sp>
          <p:nvSpPr>
            <p:cNvPr id="30" name=""/>
            <p:cNvSpPr/>
            <p:nvPr/>
          </p:nvSpPr>
          <p:spPr>
            <a:xfrm>
              <a:off x="4202793" y="5576539"/>
              <a:ext cx="143646" cy="516794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"/>
            <p:cNvSpPr txBox="1"/>
            <p:nvPr/>
          </p:nvSpPr>
          <p:spPr>
            <a:xfrm>
              <a:off x="4508182" y="5573951"/>
              <a:ext cx="329565" cy="73683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32" name=""/>
            <p:cNvSpPr txBox="1"/>
            <p:nvPr/>
          </p:nvSpPr>
          <p:spPr>
            <a:xfrm>
              <a:off x="5196935" y="5573951"/>
              <a:ext cx="329565" cy="736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33" name=""/>
            <p:cNvSpPr txBox="1"/>
            <p:nvPr/>
          </p:nvSpPr>
          <p:spPr>
            <a:xfrm>
              <a:off x="4831176" y="5591894"/>
              <a:ext cx="451389" cy="699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en-US" sz="40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 sz="4000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"/>
            <p:cNvSpPr/>
            <p:nvPr/>
          </p:nvSpPr>
          <p:spPr>
            <a:xfrm flipH="1">
              <a:off x="5526500" y="5539016"/>
              <a:ext cx="183544" cy="554316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"/>
            <p:cNvSpPr txBox="1"/>
            <p:nvPr/>
          </p:nvSpPr>
          <p:spPr>
            <a:xfrm>
              <a:off x="5908318" y="5351067"/>
              <a:ext cx="375364" cy="967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5800" b="1">
                  <a:solidFill>
                    <a:srgbClr val="1b1760"/>
                  </a:solidFill>
                  <a:latin typeface="Calibri"/>
                  <a:cs typeface="Calibri"/>
                </a:rPr>
                <a:t>.</a:t>
              </a:r>
              <a:endParaRPr lang="en-US" altLang="ru-RU" sz="5800" b="1">
                <a:solidFill>
                  <a:srgbClr val="1b176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185093" y="4566920"/>
            <a:ext cx="1833490" cy="1598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9" name=""/>
          <p:cNvSpPr txBox="1"/>
          <p:nvPr/>
        </p:nvSpPr>
        <p:spPr>
          <a:xfrm>
            <a:off x="1055370" y="611885"/>
            <a:ext cx="10729341" cy="2167509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defTabSz="914400" rtl="0" eaLnBrk="1" latinLnBrk="1" hangingPunct="1">
              <a:defRPr/>
            </a:pP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xmlns:mc="http://schemas.openxmlformats.org/markup-compatibility/2006" xmlns:hp="http://schemas.haansoft.com/office/presentation/8.0" kumimoji="0" lang="ru-RU" altLang="en-US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911352" y="2106120"/>
            <a:ext cx="10369296" cy="191152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p>
            <a:pPr>
              <a:defRPr/>
            </a:pPr>
            <a:r>
              <a:rPr lang="ru-RU" altLang="en-US" sz="2400" b="1">
                <a:solidFill>
                  <a:schemeClr val="bg1"/>
                </a:solidFill>
                <a:latin typeface="Calibri"/>
                <a:cs typeface="Calibri"/>
              </a:rPr>
              <a:t>1) Они плотно забили переднюю и заднюю площадки и не дают войти.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2) Куда добрый молодец путь держишь?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3) Этажом выше находится зрительный зал с разноцветными креслами        красными синими желтыми зелеными.</a:t>
            </a:r>
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4) Стихает шепот и спектакль начинается.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37" name=""/>
          <p:cNvGrpSpPr/>
          <p:nvPr/>
        </p:nvGrpSpPr>
        <p:grpSpPr>
          <a:xfrm rot="0">
            <a:off x="2711577" y="4587323"/>
            <a:ext cx="7992999" cy="906697"/>
            <a:chOff x="2711577" y="4587323"/>
            <a:chExt cx="7992999" cy="906697"/>
          </a:xfrm>
        </p:grpSpPr>
        <p:sp>
          <p:nvSpPr>
            <p:cNvPr id="28" name=""/>
            <p:cNvSpPr txBox="1"/>
            <p:nvPr/>
          </p:nvSpPr>
          <p:spPr>
            <a:xfrm>
              <a:off x="2711577" y="5003328"/>
              <a:ext cx="7992999" cy="49069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Куда</a:t>
              </a:r>
              <a:r>
  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добрый молодец</a:t>
              </a:r>
              <a:r>
  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путь держишь</a:t>
              </a:r>
              <a:r>
  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?</a:t>
              </a:r>
  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"/>
            <p:cNvSpPr txBox="1"/>
            <p:nvPr/>
          </p:nvSpPr>
          <p:spPr>
            <a:xfrm>
              <a:off x="4583811" y="4587323"/>
              <a:ext cx="576072" cy="54474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ru-RU" altLang="en-US" sz="30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 sz="3000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6" name=""/>
          <p:cNvGrpSpPr/>
          <p:nvPr/>
        </p:nvGrpSpPr>
        <p:grpSpPr>
          <a:xfrm rot="0">
            <a:off x="5055556" y="5448699"/>
            <a:ext cx="2080888" cy="967738"/>
            <a:chOff x="4202793" y="5351067"/>
            <a:chExt cx="2080888" cy="967738"/>
          </a:xfrm>
        </p:grpSpPr>
        <p:sp>
          <p:nvSpPr>
            <p:cNvPr id="30" name=""/>
            <p:cNvSpPr/>
            <p:nvPr/>
          </p:nvSpPr>
          <p:spPr>
            <a:xfrm>
              <a:off x="4202793" y="5576539"/>
              <a:ext cx="143646" cy="516794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"/>
            <p:cNvSpPr txBox="1"/>
            <p:nvPr/>
          </p:nvSpPr>
          <p:spPr>
            <a:xfrm>
              <a:off x="4508182" y="5573951"/>
              <a:ext cx="329565" cy="73683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32" name=""/>
            <p:cNvSpPr txBox="1"/>
            <p:nvPr/>
          </p:nvSpPr>
          <p:spPr>
            <a:xfrm>
              <a:off x="5196935" y="5573951"/>
              <a:ext cx="329565" cy="736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33" name=""/>
            <p:cNvSpPr txBox="1"/>
            <p:nvPr/>
          </p:nvSpPr>
          <p:spPr>
            <a:xfrm>
              <a:off x="4811184" y="5591894"/>
              <a:ext cx="471381" cy="699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en-US" sz="40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 sz="4000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"/>
            <p:cNvSpPr/>
            <p:nvPr/>
          </p:nvSpPr>
          <p:spPr>
            <a:xfrm flipH="1">
              <a:off x="5526500" y="5539016"/>
              <a:ext cx="183544" cy="554316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"/>
            <p:cNvSpPr txBox="1"/>
            <p:nvPr/>
          </p:nvSpPr>
          <p:spPr>
            <a:xfrm>
              <a:off x="5908318" y="5351067"/>
              <a:ext cx="375364" cy="967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5800" b="1">
                  <a:solidFill>
                    <a:srgbClr val="1b1760"/>
                  </a:solidFill>
                  <a:latin typeface="Calibri"/>
                  <a:cs typeface="Calibri"/>
                </a:rPr>
                <a:t>.</a:t>
              </a:r>
              <a:endParaRPr lang="en-US" altLang="ru-RU" sz="5800" b="1">
                <a:solidFill>
                  <a:srgbClr val="1b176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4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5280" y="4152704"/>
            <a:ext cx="2376296" cy="2475309"/>
          </a:xfrm>
          <a:prstGeom prst="rect">
            <a:avLst/>
          </a:prstGeom>
        </p:spPr>
      </p:pic>
      <p:pic>
        <p:nvPicPr>
          <p:cNvPr id="4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12477" y="3429000"/>
            <a:ext cx="1679553" cy="3090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9" name=""/>
          <p:cNvSpPr txBox="1"/>
          <p:nvPr/>
        </p:nvSpPr>
        <p:spPr>
          <a:xfrm>
            <a:off x="1055370" y="611885"/>
            <a:ext cx="10729341" cy="2167509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defTabSz="914400" rtl="0" eaLnBrk="1" latinLnBrk="1" hangingPunct="1">
              <a:defRPr/>
            </a:pP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xmlns:mc="http://schemas.openxmlformats.org/markup-compatibility/2006" xmlns:hp="http://schemas.haansoft.com/office/presentation/8.0" kumimoji="0" lang="ru-RU" altLang="en-US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911352" y="2106120"/>
            <a:ext cx="10369296" cy="191152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p>
            <a:pPr>
              <a:defRPr/>
            </a:pPr>
            <a:r>
              <a:rPr lang="ru-RU" altLang="en-US" sz="2400" b="1">
                <a:solidFill>
                  <a:schemeClr val="bg1"/>
                </a:solidFill>
                <a:latin typeface="Calibri"/>
                <a:cs typeface="Calibri"/>
              </a:rPr>
              <a:t>1) Изучение и сравнение амфор вызывало у художника и у поэта мысли  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altLang="en-US" sz="2400" b="1">
                <a:solidFill>
                  <a:schemeClr val="bg1"/>
                </a:solidFill>
                <a:latin typeface="Calibri"/>
                <a:cs typeface="Calibri"/>
              </a:rPr>
              <a:t>     о легендарных временах будило их воображение.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2) Лужи льдом подернулись трава к земле примерзла.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3) Куда ты дорожка меня завела?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4) Взял я с полки книжку русских сказок.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37" name=""/>
          <p:cNvGrpSpPr/>
          <p:nvPr/>
        </p:nvGrpSpPr>
        <p:grpSpPr>
          <a:xfrm rot="0">
            <a:off x="2711577" y="4587323"/>
            <a:ext cx="7992999" cy="906697"/>
            <a:chOff x="2711577" y="4587323"/>
            <a:chExt cx="7992999" cy="906697"/>
          </a:xfrm>
        </p:grpSpPr>
        <p:sp>
          <p:nvSpPr>
            <p:cNvPr id="28" name=""/>
            <p:cNvSpPr txBox="1"/>
            <p:nvPr/>
          </p:nvSpPr>
          <p:spPr>
            <a:xfrm>
              <a:off x="2711577" y="5003328"/>
              <a:ext cx="7992999" cy="49069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Куда ты</a:t>
              </a:r>
              <a:r>
  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дорожка</a:t>
              </a:r>
              <a:r>
  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меня завела</a:t>
              </a:r>
              <a:r>
  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?</a:t>
              </a:r>
              <a:endPara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"/>
            <p:cNvSpPr txBox="1"/>
            <p:nvPr/>
          </p:nvSpPr>
          <p:spPr>
            <a:xfrm>
              <a:off x="4583811" y="4587323"/>
              <a:ext cx="576072" cy="54474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ru-RU" altLang="en-US" sz="30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 sz="3000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6" name=""/>
          <p:cNvGrpSpPr/>
          <p:nvPr/>
        </p:nvGrpSpPr>
        <p:grpSpPr>
          <a:xfrm rot="0">
            <a:off x="5055556" y="5448699"/>
            <a:ext cx="2080888" cy="967738"/>
            <a:chOff x="4202793" y="5351067"/>
            <a:chExt cx="2080888" cy="967738"/>
          </a:xfrm>
        </p:grpSpPr>
        <p:sp>
          <p:nvSpPr>
            <p:cNvPr id="30" name=""/>
            <p:cNvSpPr/>
            <p:nvPr/>
          </p:nvSpPr>
          <p:spPr>
            <a:xfrm>
              <a:off x="4202793" y="5576539"/>
              <a:ext cx="143646" cy="516794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"/>
            <p:cNvSpPr txBox="1"/>
            <p:nvPr/>
          </p:nvSpPr>
          <p:spPr>
            <a:xfrm>
              <a:off x="4508182" y="5573951"/>
              <a:ext cx="329565" cy="73683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32" name=""/>
            <p:cNvSpPr txBox="1"/>
            <p:nvPr/>
          </p:nvSpPr>
          <p:spPr>
            <a:xfrm>
              <a:off x="5196935" y="5573951"/>
              <a:ext cx="329565" cy="736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33" name=""/>
            <p:cNvSpPr txBox="1"/>
            <p:nvPr/>
          </p:nvSpPr>
          <p:spPr>
            <a:xfrm>
              <a:off x="4811184" y="5591894"/>
              <a:ext cx="471381" cy="699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en-US" sz="40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 sz="4000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"/>
            <p:cNvSpPr/>
            <p:nvPr/>
          </p:nvSpPr>
          <p:spPr>
            <a:xfrm flipH="1">
              <a:off x="5526500" y="5539016"/>
              <a:ext cx="183544" cy="554316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"/>
            <p:cNvSpPr txBox="1"/>
            <p:nvPr/>
          </p:nvSpPr>
          <p:spPr>
            <a:xfrm>
              <a:off x="5908318" y="5351067"/>
              <a:ext cx="375364" cy="967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5800" b="1">
                  <a:solidFill>
                    <a:srgbClr val="1b1760"/>
                  </a:solidFill>
                  <a:latin typeface="Calibri"/>
                  <a:cs typeface="Calibri"/>
                </a:rPr>
                <a:t>.</a:t>
              </a:r>
              <a:endParaRPr lang="en-US" altLang="ru-RU" sz="5800" b="1">
                <a:solidFill>
                  <a:srgbClr val="1b176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4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6025" y="4093135"/>
            <a:ext cx="1847470" cy="2600605"/>
          </a:xfrm>
          <a:prstGeom prst="rect">
            <a:avLst/>
          </a:prstGeom>
        </p:spPr>
      </p:pic>
      <p:pic>
        <p:nvPicPr>
          <p:cNvPr id="4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464172" y="4017645"/>
            <a:ext cx="4727828" cy="2676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360782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31" name=""/>
          <p:cNvSpPr txBox="1"/>
          <p:nvPr/>
        </p:nvSpPr>
        <p:spPr>
          <a:xfrm>
            <a:off x="1055370" y="611885"/>
            <a:ext cx="10729341" cy="216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911352" y="2106120"/>
            <a:ext cx="10369296" cy="191152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400" b="1">
                <a:solidFill>
                  <a:schemeClr val="bg1"/>
                </a:solidFill>
                <a:latin typeface="Calibri"/>
                <a:cs typeface="Calibri"/>
              </a:rPr>
              <a:t>1) Несколько лет назад в центре столицы выросло красивое здание.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2) Когда наступает мороз листья на дубе свертываются в трубочки.</a:t>
            </a:r>
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3) Заяц поиграл с товарищем покопал с ним снег поел озими и пошел</a:t>
            </a:r>
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     дальше</a:t>
            </a:r>
            <a:r>
              <a:rPr xmlns:mc="http://schemas.openxmlformats.org/markup-compatibility/2006" xmlns:hp="http://schemas.haansoft.com/office/presentation/8.0" kumimoji="0" lang="en-US" altLang="ru-RU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xmlns:mc="http://schemas.openxmlformats.org/markup-compatibility/2006" xmlns:hp="http://schemas.haansoft.com/office/presentation/8.0" kumimoji="0" lang="en-US" altLang="ru-RU" sz="24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4) Дети сегодня будет концерт.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3271" y="4293108"/>
            <a:ext cx="1714499" cy="2351544"/>
          </a:xfrm>
          <a:prstGeom prst="rect">
            <a:avLst/>
          </a:prstGeom>
        </p:spPr>
      </p:pic>
      <p:pic>
        <p:nvPicPr>
          <p:cNvPr id="3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186268" y="2959798"/>
            <a:ext cx="2396128" cy="3670539"/>
          </a:xfrm>
          <a:prstGeom prst="rect">
            <a:avLst/>
          </a:prstGeom>
        </p:spPr>
      </p:pic>
      <p:grpSp>
        <p:nvGrpSpPr>
          <p:cNvPr id="59" name=""/>
          <p:cNvGrpSpPr/>
          <p:nvPr/>
        </p:nvGrpSpPr>
        <p:grpSpPr>
          <a:xfrm rot="0">
            <a:off x="3647694" y="5308100"/>
            <a:ext cx="3248064" cy="994394"/>
            <a:chOff x="3359657" y="5229225"/>
            <a:chExt cx="3248064" cy="994394"/>
          </a:xfrm>
        </p:grpSpPr>
        <p:grpSp>
          <p:nvGrpSpPr>
            <p:cNvPr id="57" name=""/>
            <p:cNvGrpSpPr/>
            <p:nvPr/>
          </p:nvGrpSpPr>
          <p:grpSpPr>
            <a:xfrm rot="0">
              <a:off x="3359657" y="5229225"/>
              <a:ext cx="3248064" cy="994394"/>
              <a:chOff x="3359658" y="5229225"/>
              <a:chExt cx="3248064" cy="994394"/>
            </a:xfrm>
            <a:solidFill>
              <a:srgbClr val="fdf7b4"/>
            </a:solidFill>
          </p:grpSpPr>
          <p:sp>
            <p:nvSpPr>
              <p:cNvPr id="37" name=""/>
              <p:cNvSpPr txBox="1"/>
              <p:nvPr/>
            </p:nvSpPr>
            <p:spPr>
              <a:xfrm>
                <a:off x="4079748" y="5485538"/>
                <a:ext cx="432054" cy="73808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ru-RU" sz="4300" b="1">
                    <a:solidFill>
                      <a:srgbClr val="1b1760"/>
                    </a:solidFill>
                    <a:latin typeface="Calibri"/>
                    <a:cs typeface="Calibri"/>
                  </a:rPr>
                  <a:t>,</a:t>
                </a:r>
                <a:endParaRPr lang="ru-RU" altLang="en-US">
                  <a:solidFill>
                    <a:srgbClr val="1b1760"/>
                  </a:solidFill>
                </a:endParaRPr>
              </a:p>
            </p:txBody>
          </p:sp>
          <p:sp>
            <p:nvSpPr>
              <p:cNvPr id="38" name=""/>
              <p:cNvSpPr/>
              <p:nvPr/>
            </p:nvSpPr>
            <p:spPr>
              <a:xfrm>
                <a:off x="3359658" y="5454697"/>
                <a:ext cx="143646" cy="516794"/>
              </a:xfrm>
              <a:prstGeom prst="leftBracket">
                <a:avLst>
                  <a:gd name="adj" fmla="val 4166"/>
                </a:avLst>
              </a:prstGeom>
              <a:grpFill/>
              <a:ln w="63743" cap="flat" cmpd="sng" algn="ctr">
                <a:solidFill>
                  <a:srgbClr val="000066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  <a:solidFill>
                    <a:srgbClr val="1b17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"/>
              <p:cNvSpPr/>
              <p:nvPr/>
            </p:nvSpPr>
            <p:spPr>
              <a:xfrm flipH="1">
                <a:off x="5912455" y="5449263"/>
                <a:ext cx="183544" cy="554316"/>
              </a:xfrm>
              <a:prstGeom prst="leftBracket">
                <a:avLst>
                  <a:gd name="adj" fmla="val 4166"/>
                </a:avLst>
              </a:prstGeom>
              <a:grpFill/>
              <a:ln w="63743" cap="flat" cmpd="sng" algn="ctr">
                <a:solidFill>
                  <a:srgbClr val="000066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  <a:solidFill>
                    <a:srgbClr val="1b17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"/>
              <p:cNvSpPr txBox="1"/>
              <p:nvPr/>
            </p:nvSpPr>
            <p:spPr>
              <a:xfrm>
                <a:off x="6232358" y="5229225"/>
                <a:ext cx="375364" cy="96773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ru-RU" sz="5800" b="1">
                    <a:solidFill>
                      <a:srgbClr val="1b1760"/>
                    </a:solidFill>
                    <a:latin typeface="Calibri"/>
                    <a:cs typeface="Calibri"/>
                  </a:rPr>
                  <a:t>.</a:t>
                </a:r>
                <a:endParaRPr lang="en-US" altLang="ru-RU" sz="5800" b="1">
                  <a:solidFill>
                    <a:srgbClr val="1b176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1" name=""/>
              <p:cNvSpPr txBox="1"/>
              <p:nvPr/>
            </p:nvSpPr>
            <p:spPr>
              <a:xfrm>
                <a:off x="5050917" y="5485538"/>
                <a:ext cx="269748" cy="54463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ru-RU" altLang="en-US" sz="3000" b="1">
                  <a:solidFill>
                    <a:srgbClr val="1b176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42" name=""/>
              <p:cNvGrpSpPr/>
              <p:nvPr/>
            </p:nvGrpSpPr>
            <p:grpSpPr>
              <a:xfrm rot="0">
                <a:off x="5231892" y="5461062"/>
                <a:ext cx="576072" cy="504063"/>
                <a:chOff x="4865275" y="5468880"/>
                <a:chExt cx="576072" cy="504063"/>
              </a:xfrm>
              <a:grpFill/>
            </p:grpSpPr>
            <p:sp>
              <p:nvSpPr>
                <p:cNvPr id="43" name=""/>
                <p:cNvSpPr/>
                <p:nvPr/>
              </p:nvSpPr>
              <p:spPr>
                <a:xfrm>
                  <a:off x="4865275" y="5468880"/>
                  <a:ext cx="576072" cy="504063"/>
                </a:xfrm>
                <a:prstGeom prst="ellipse">
                  <a:avLst/>
                </a:prstGeom>
                <a:grpFill/>
                <a:ln w="28575">
                  <a:solidFill>
                    <a:schemeClr val="tx1">
                      <a:lumMod val="80000"/>
                      <a:lumOff val="20000"/>
                    </a:schemeClr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altLang="en-US">
                    <a:solidFill>
                      <a:srgbClr val="1b1760"/>
                    </a:solidFill>
                  </a:endParaRPr>
                </a:p>
              </p:txBody>
            </p:sp>
            <p:grpSp>
              <p:nvGrpSpPr>
                <p:cNvPr id="44" name=""/>
                <p:cNvGrpSpPr/>
                <p:nvPr/>
              </p:nvGrpSpPr>
              <p:grpSpPr>
                <a:xfrm rot="0">
                  <a:off x="4986834" y="5669095"/>
                  <a:ext cx="346213" cy="145854"/>
                  <a:chOff x="4986834" y="5669084"/>
                  <a:chExt cx="346213" cy="145854"/>
                </a:xfrm>
                <a:grpFill/>
              </p:grpSpPr>
              <p:cxnSp>
                <p:nvCxnSpPr>
                  <p:cNvPr id="45" name=""/>
                  <p:cNvCxnSpPr/>
                  <p:nvPr/>
                </p:nvCxnSpPr>
                <p:spPr>
                  <a:xfrm flipV="1">
                    <a:off x="4986834" y="5669084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  <p:cxnSp>
                <p:nvCxnSpPr>
                  <p:cNvPr id="46" name=""/>
                  <p:cNvCxnSpPr/>
                  <p:nvPr/>
                </p:nvCxnSpPr>
                <p:spPr>
                  <a:xfrm flipV="1">
                    <a:off x="4986834" y="5813103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</p:grpSp>
          </p:grpSp>
          <p:grpSp>
            <p:nvGrpSpPr>
              <p:cNvPr id="47" name=""/>
              <p:cNvGrpSpPr/>
              <p:nvPr/>
            </p:nvGrpSpPr>
            <p:grpSpPr>
              <a:xfrm rot="0">
                <a:off x="4295775" y="5442301"/>
                <a:ext cx="576072" cy="504063"/>
                <a:chOff x="5159883" y="5468880"/>
                <a:chExt cx="576072" cy="504063"/>
              </a:xfrm>
              <a:grpFill/>
            </p:grpSpPr>
            <p:sp>
              <p:nvSpPr>
                <p:cNvPr id="48" name=""/>
                <p:cNvSpPr/>
                <p:nvPr/>
              </p:nvSpPr>
              <p:spPr>
                <a:xfrm>
                  <a:off x="5159883" y="5468880"/>
                  <a:ext cx="576072" cy="504063"/>
                </a:xfrm>
                <a:prstGeom prst="ellipse">
                  <a:avLst/>
                </a:prstGeom>
                <a:grpFill/>
                <a:ln w="28575">
                  <a:solidFill>
                    <a:schemeClr val="tx1">
                      <a:lumMod val="80000"/>
                      <a:lumOff val="20000"/>
                    </a:schemeClr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altLang="en-US">
                    <a:solidFill>
                      <a:srgbClr val="1b1760"/>
                    </a:solidFill>
                  </a:endParaRPr>
                </a:p>
              </p:txBody>
            </p:sp>
            <p:grpSp>
              <p:nvGrpSpPr>
                <p:cNvPr id="49" name=""/>
                <p:cNvGrpSpPr/>
                <p:nvPr/>
              </p:nvGrpSpPr>
              <p:grpSpPr>
                <a:xfrm rot="0">
                  <a:off x="5274812" y="5679445"/>
                  <a:ext cx="346213" cy="127706"/>
                  <a:chOff x="5274812" y="5679426"/>
                  <a:chExt cx="346213" cy="127706"/>
                </a:xfrm>
                <a:grpFill/>
              </p:grpSpPr>
              <p:cxnSp>
                <p:nvCxnSpPr>
                  <p:cNvPr id="50" name=""/>
                  <p:cNvCxnSpPr/>
                  <p:nvPr/>
                </p:nvCxnSpPr>
                <p:spPr>
                  <a:xfrm flipV="1">
                    <a:off x="5274812" y="5679426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  <p:cxnSp>
                <p:nvCxnSpPr>
                  <p:cNvPr id="51" name=""/>
                  <p:cNvCxnSpPr/>
                  <p:nvPr/>
                </p:nvCxnSpPr>
                <p:spPr>
                  <a:xfrm flipV="1">
                    <a:off x="5274812" y="5805297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</p:grpSp>
          </p:grpSp>
          <p:grpSp>
            <p:nvGrpSpPr>
              <p:cNvPr id="52" name=""/>
              <p:cNvGrpSpPr/>
              <p:nvPr/>
            </p:nvGrpSpPr>
            <p:grpSpPr>
              <a:xfrm rot="0">
                <a:off x="3503304" y="5461062"/>
                <a:ext cx="576072" cy="504063"/>
                <a:chOff x="5159883" y="5468880"/>
                <a:chExt cx="576072" cy="504063"/>
              </a:xfrm>
              <a:grpFill/>
            </p:grpSpPr>
            <p:sp>
              <p:nvSpPr>
                <p:cNvPr id="53" name=""/>
                <p:cNvSpPr/>
                <p:nvPr/>
              </p:nvSpPr>
              <p:spPr>
                <a:xfrm>
                  <a:off x="5159883" y="5468880"/>
                  <a:ext cx="576072" cy="504063"/>
                </a:xfrm>
                <a:prstGeom prst="ellipse">
                  <a:avLst/>
                </a:prstGeom>
                <a:grpFill/>
                <a:ln w="28575">
                  <a:solidFill>
                    <a:schemeClr val="tx1">
                      <a:lumMod val="80000"/>
                      <a:lumOff val="20000"/>
                    </a:schemeClr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altLang="en-US">
                    <a:solidFill>
                      <a:srgbClr val="1b1760"/>
                    </a:solidFill>
                  </a:endParaRPr>
                </a:p>
              </p:txBody>
            </p:sp>
            <p:grpSp>
              <p:nvGrpSpPr>
                <p:cNvPr id="54" name=""/>
                <p:cNvGrpSpPr/>
                <p:nvPr/>
              </p:nvGrpSpPr>
              <p:grpSpPr>
                <a:xfrm rot="0">
                  <a:off x="5274812" y="5679445"/>
                  <a:ext cx="346213" cy="127706"/>
                  <a:chOff x="5274812" y="5679426"/>
                  <a:chExt cx="346213" cy="127706"/>
                </a:xfrm>
                <a:grpFill/>
              </p:grpSpPr>
              <p:cxnSp>
                <p:nvCxnSpPr>
                  <p:cNvPr id="55" name=""/>
                  <p:cNvCxnSpPr/>
                  <p:nvPr/>
                </p:nvCxnSpPr>
                <p:spPr>
                  <a:xfrm flipV="1">
                    <a:off x="5274812" y="5679426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  <p:cxnSp>
                <p:nvCxnSpPr>
                  <p:cNvPr id="56" name=""/>
                  <p:cNvCxnSpPr/>
                  <p:nvPr/>
                </p:nvCxnSpPr>
                <p:spPr>
                  <a:xfrm flipV="1">
                    <a:off x="5274812" y="5805297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</p:grpSp>
          </p:grpSp>
        </p:grpSp>
        <p:sp>
          <p:nvSpPr>
            <p:cNvPr id="58" name=""/>
            <p:cNvSpPr txBox="1"/>
            <p:nvPr/>
          </p:nvSpPr>
          <p:spPr>
            <a:xfrm>
              <a:off x="4871847" y="5468880"/>
              <a:ext cx="432054" cy="7380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>
                <a:solidFill>
                  <a:srgbClr val="1b1760"/>
                </a:solidFill>
              </a:endParaRPr>
            </a:p>
          </p:txBody>
        </p:sp>
      </p:grpSp>
      <p:grpSp>
        <p:nvGrpSpPr>
          <p:cNvPr id="71" name=""/>
          <p:cNvGrpSpPr/>
          <p:nvPr/>
        </p:nvGrpSpPr>
        <p:grpSpPr>
          <a:xfrm rot="0">
            <a:off x="1847469" y="4232549"/>
            <a:ext cx="7574089" cy="1299571"/>
            <a:chOff x="1847469" y="4232549"/>
            <a:chExt cx="7574089" cy="1299571"/>
          </a:xfrm>
        </p:grpSpPr>
        <p:sp>
          <p:nvSpPr>
            <p:cNvPr id="35" name=""/>
            <p:cNvSpPr txBox="1"/>
            <p:nvPr/>
          </p:nvSpPr>
          <p:spPr>
            <a:xfrm>
              <a:off x="1847469" y="4232549"/>
              <a:ext cx="7574089" cy="1299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1" hangingPunct="1">
                <a:defRPr/>
              </a:pPr>
              <a:r>
                <a:rPr xmlns:mc="http://schemas.openxmlformats.org/markup-compatibility/2006" xmlns:hp="http://schemas.haansoft.com/office/presentation/8.0" kumimoji="0" lang="ru-RU" altLang="en-US" sz="28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Заяц поиграл с товарищем</a:t>
              </a:r>
              <a:r>
                <a: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28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покопал с ним снег</a:t>
              </a:r>
              <a:r>
                <a: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28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  </a:t>
              </a:r>
              <a:endParaRPr xmlns:mc="http://schemas.openxmlformats.org/markup-compatibility/2006" xmlns:hp="http://schemas.haansoft.com/office/presentation/8.0" kumimoji="0" lang="ru-RU" altLang="en-US" sz="2800" b="1" i="0" u="none" strike="noStrike" kern="1200" cap="none" normalizeH="0" baseline="0" mc:Ignorable="hp" hp:hslEmbossed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  <a:p>
              <a:pPr marL="0" algn="l" defTabSz="914400" rtl="0" eaLnBrk="1" latinLnBrk="1" hangingPunct="1">
                <a:defRPr/>
              </a:pPr>
              <a:r>
                <a:rPr xmlns:mc="http://schemas.openxmlformats.org/markup-compatibility/2006" xmlns:hp="http://schemas.haansoft.com/office/presentation/8.0" kumimoji="0" lang="ru-RU" altLang="en-US" sz="28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             поел озими и пошел дальше</a:t>
              </a:r>
              <a:r>
                <a: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.</a:t>
              </a:r>
              <a:endPara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  <a:p>
              <a:pPr>
                <a:defRPr/>
              </a:pPr>
              <a:r>
  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  <a:solidFill>
                    <a:srgbClr val="ffffff"/>
                  </a:solidFill>
                  <a:latin typeface="Calibri"/>
                  <a:cs typeface="Calibri"/>
                </a:rPr>
                <a:t>     </a:t>
              </a:r>
  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grpSp>
          <p:nvGrpSpPr>
            <p:cNvPr id="61" name=""/>
            <p:cNvGrpSpPr/>
            <p:nvPr/>
          </p:nvGrpSpPr>
          <p:grpSpPr>
            <a:xfrm rot="0">
              <a:off x="2711577" y="4437126"/>
              <a:ext cx="1296162" cy="548259"/>
              <a:chOff x="2279523" y="1556766"/>
              <a:chExt cx="1512189" cy="548259"/>
            </a:xfrm>
          </p:grpSpPr>
          <p:pic>
            <p:nvPicPr>
              <p:cNvPr id="62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2279523" y="1556766"/>
                <a:ext cx="1436579" cy="4524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2279523" y="1628775"/>
                <a:ext cx="1512189" cy="476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" name=""/>
            <p:cNvGrpSpPr/>
            <p:nvPr/>
          </p:nvGrpSpPr>
          <p:grpSpPr>
            <a:xfrm rot="0">
              <a:off x="6180391" y="4464939"/>
              <a:ext cx="1291439" cy="548259"/>
              <a:chOff x="2279523" y="1556766"/>
              <a:chExt cx="1512189" cy="548259"/>
            </a:xfrm>
          </p:grpSpPr>
          <p:pic>
            <p:nvPicPr>
              <p:cNvPr id="65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2279523" y="1556766"/>
                <a:ext cx="1436579" cy="4524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2279523" y="1628775"/>
                <a:ext cx="1512189" cy="476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"/>
            <p:cNvGrpSpPr/>
            <p:nvPr/>
          </p:nvGrpSpPr>
          <p:grpSpPr>
            <a:xfrm rot="0">
              <a:off x="5167542" y="4869180"/>
              <a:ext cx="1012849" cy="548259"/>
              <a:chOff x="2279523" y="1556766"/>
              <a:chExt cx="1512189" cy="548259"/>
            </a:xfrm>
          </p:grpSpPr>
          <p:pic>
            <p:nvPicPr>
              <p:cNvPr id="68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2279523" y="1556766"/>
                <a:ext cx="1436579" cy="4524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2279523" y="1628775"/>
                <a:ext cx="1512189" cy="476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59" grpId="1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360782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31" name=""/>
          <p:cNvSpPr txBox="1"/>
          <p:nvPr/>
        </p:nvSpPr>
        <p:spPr>
          <a:xfrm>
            <a:off x="1055370" y="611885"/>
            <a:ext cx="10729341" cy="216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911352" y="2106120"/>
            <a:ext cx="10369296" cy="191152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400" b="1">
                <a:solidFill>
                  <a:schemeClr val="bg1"/>
                </a:solidFill>
                <a:latin typeface="Calibri"/>
                <a:cs typeface="Calibri"/>
              </a:rPr>
              <a:t>1) Они сели сначала немного помолчали а потом о чём-то оживлённо  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altLang="en-US" sz="2400" b="1">
                <a:solidFill>
                  <a:schemeClr val="bg1"/>
                </a:solidFill>
                <a:latin typeface="Calibri"/>
                <a:cs typeface="Calibri"/>
              </a:rPr>
              <a:t>     заговорили.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2) Он остановился поправил шляпу и пошёл дальше.</a:t>
            </a:r>
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3) Портрет мне понравился.</a:t>
            </a:r>
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4) Мама сказала нельзя отступать.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64" name=""/>
          <p:cNvGrpSpPr/>
          <p:nvPr/>
        </p:nvGrpSpPr>
        <p:grpSpPr>
          <a:xfrm rot="0">
            <a:off x="4172443" y="5407531"/>
            <a:ext cx="3435746" cy="967738"/>
            <a:chOff x="3359658" y="5354051"/>
            <a:chExt cx="3435746" cy="967738"/>
          </a:xfrm>
        </p:grpSpPr>
        <p:sp>
          <p:nvSpPr>
            <p:cNvPr id="58" name=""/>
            <p:cNvSpPr txBox="1"/>
            <p:nvPr/>
          </p:nvSpPr>
          <p:spPr>
            <a:xfrm>
              <a:off x="4871847" y="5468880"/>
              <a:ext cx="432054" cy="738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>
                <a:solidFill>
                  <a:srgbClr val="1b1760"/>
                </a:solidFill>
              </a:endParaRPr>
            </a:p>
          </p:txBody>
        </p:sp>
        <p:grpSp>
          <p:nvGrpSpPr>
            <p:cNvPr id="62" name=""/>
            <p:cNvGrpSpPr/>
            <p:nvPr/>
          </p:nvGrpSpPr>
          <p:grpSpPr>
            <a:xfrm rot="0">
              <a:off x="3359658" y="5354051"/>
              <a:ext cx="3435746" cy="967738"/>
              <a:chOff x="3359657" y="5354051"/>
              <a:chExt cx="3435746" cy="967738"/>
            </a:xfrm>
          </p:grpSpPr>
          <p:grpSp>
            <p:nvGrpSpPr>
              <p:cNvPr id="57" name=""/>
              <p:cNvGrpSpPr/>
              <p:nvPr/>
            </p:nvGrpSpPr>
            <p:grpSpPr>
              <a:xfrm rot="0">
                <a:off x="3359657" y="5354051"/>
                <a:ext cx="3435746" cy="967738"/>
                <a:chOff x="3359658" y="5354051"/>
                <a:chExt cx="3435746" cy="967738"/>
              </a:xfrm>
              <a:solidFill>
                <a:srgbClr val="fdf7b4"/>
              </a:solidFill>
            </p:grpSpPr>
            <p:sp>
              <p:nvSpPr>
                <p:cNvPr id="37" name=""/>
                <p:cNvSpPr txBox="1"/>
                <p:nvPr/>
              </p:nvSpPr>
              <p:spPr>
                <a:xfrm>
                  <a:off x="4079748" y="5485538"/>
                  <a:ext cx="432054" cy="73808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altLang="ru-RU" sz="4300" b="1">
                      <a:solidFill>
                        <a:srgbClr val="1b1760"/>
                      </a:solidFill>
                      <a:latin typeface="Calibri"/>
                      <a:cs typeface="Calibri"/>
                    </a:rPr>
                    <a:t>,</a:t>
                  </a:r>
                  <a:endParaRPr lang="ru-RU" altLang="en-US">
                    <a:solidFill>
                      <a:srgbClr val="1b1760"/>
                    </a:solidFill>
                  </a:endParaRPr>
                </a:p>
              </p:txBody>
            </p:sp>
            <p:sp>
              <p:nvSpPr>
                <p:cNvPr id="38" name=""/>
                <p:cNvSpPr/>
                <p:nvPr/>
              </p:nvSpPr>
              <p:spPr>
                <a:xfrm>
                  <a:off x="3359658" y="5454697"/>
                  <a:ext cx="143646" cy="516794"/>
                </a:xfrm>
                <a:prstGeom prst="leftBracket">
                  <a:avLst>
                    <a:gd name="adj" fmla="val 4166"/>
                  </a:avLst>
                </a:prstGeom>
                <a:grpFill/>
                <a:ln w="63743" cap="flat" cmpd="sng" algn="ctr">
                  <a:solidFill>
                    <a:srgbClr val="000066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marL="0" lvl="0" indent="0" algn="ctr" rtl="0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    <a:solidFill>
                      <a:srgbClr val="1b176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"/>
                <p:cNvSpPr/>
                <p:nvPr/>
              </p:nvSpPr>
              <p:spPr>
                <a:xfrm flipH="1">
                  <a:off x="6096000" y="5480296"/>
                  <a:ext cx="144018" cy="558540"/>
                </a:xfrm>
                <a:prstGeom prst="leftBracket">
                  <a:avLst>
                    <a:gd name="adj" fmla="val 4166"/>
                  </a:avLst>
                </a:prstGeom>
                <a:grpFill/>
                <a:ln w="63743" cap="flat" cmpd="sng" algn="ctr">
                  <a:solidFill>
                    <a:srgbClr val="000066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marL="0" lvl="0" indent="0" algn="ctr" rtl="0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    <a:solidFill>
                      <a:srgbClr val="1b176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"/>
                <p:cNvSpPr txBox="1"/>
                <p:nvPr/>
              </p:nvSpPr>
              <p:spPr>
                <a:xfrm>
                  <a:off x="6420040" y="5354051"/>
                  <a:ext cx="375364" cy="967738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altLang="ru-RU" sz="5800" b="1">
                      <a:solidFill>
                        <a:srgbClr val="1b1760"/>
                      </a:solidFill>
                      <a:latin typeface="Calibri"/>
                      <a:cs typeface="Calibri"/>
                    </a:rPr>
                    <a:t>.</a:t>
                  </a:r>
                  <a:endParaRPr lang="en-US" altLang="ru-RU" sz="5800" b="1">
                    <a:solidFill>
                      <a:srgbClr val="1b176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" name=""/>
                <p:cNvSpPr txBox="1"/>
                <p:nvPr/>
              </p:nvSpPr>
              <p:spPr>
                <a:xfrm>
                  <a:off x="5050917" y="5485538"/>
                  <a:ext cx="269748" cy="544634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ru-RU" altLang="en-US" sz="3000" b="1">
                    <a:solidFill>
                      <a:srgbClr val="1b176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42" name=""/>
                <p:cNvGrpSpPr/>
                <p:nvPr/>
              </p:nvGrpSpPr>
              <p:grpSpPr>
                <a:xfrm rot="0">
                  <a:off x="5519928" y="5468880"/>
                  <a:ext cx="576072" cy="504063"/>
                  <a:chOff x="5153311" y="5476697"/>
                  <a:chExt cx="576072" cy="504063"/>
                </a:xfrm>
                <a:grpFill/>
              </p:grpSpPr>
              <p:sp>
                <p:nvSpPr>
                  <p:cNvPr id="43" name=""/>
                  <p:cNvSpPr/>
                  <p:nvPr/>
                </p:nvSpPr>
                <p:spPr>
                  <a:xfrm>
                    <a:off x="5153311" y="5476697"/>
                    <a:ext cx="576072" cy="504063"/>
                  </a:xfrm>
                  <a:prstGeom prst="ellipse">
                    <a:avLst/>
                  </a:prstGeom>
                  <a:grpFill/>
                  <a:ln w="28575">
                    <a:solidFill>
                      <a:schemeClr val="tx1">
                        <a:lumMod val="80000"/>
                        <a:lumOff val="20000"/>
                      </a:schemeClr>
                    </a:solidFill>
                  </a:ln>
                </p:spPr>
                <p:style>
                  <a:lnRef idx="2">
                    <a:schemeClr val="accent1">
                      <a:shade val="2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altLang="en-US">
                      <a:solidFill>
                        <a:srgbClr val="1b1760"/>
                      </a:solidFill>
                    </a:endParaRPr>
                  </a:p>
                </p:txBody>
              </p:sp>
              <p:grpSp>
                <p:nvGrpSpPr>
                  <p:cNvPr id="44" name=""/>
                  <p:cNvGrpSpPr/>
                  <p:nvPr/>
                </p:nvGrpSpPr>
                <p:grpSpPr>
                  <a:xfrm rot="0">
                    <a:off x="5239152" y="5667261"/>
                    <a:ext cx="346213" cy="145853"/>
                    <a:chOff x="5239152" y="5667239"/>
                    <a:chExt cx="346213" cy="145853"/>
                  </a:xfrm>
                  <a:grpFill/>
                </p:grpSpPr>
                <p:cxnSp>
                  <p:nvCxnSpPr>
                    <p:cNvPr id="45" name=""/>
                    <p:cNvCxnSpPr/>
                    <p:nvPr/>
                  </p:nvCxnSpPr>
                  <p:spPr>
                    <a:xfrm flipV="1">
                      <a:off x="5239152" y="5667239"/>
                      <a:ext cx="346213" cy="1835"/>
                    </a:xfrm>
                    <a:prstGeom prst="line">
                      <a:avLst/>
                    </a:prstGeom>
                    <a:grpFill/>
                    <a:ln w="63743" cap="sq" cmpd="sng" algn="ctr">
                      <a:solidFill>
                        <a:srgbClr val="000066"/>
                      </a:solidFill>
                      <a:prstDash val="solid"/>
                      <a:round/>
                    </a:ln>
                  </p:spPr>
                </p:cxnSp>
                <p:cxnSp>
                  <p:nvCxnSpPr>
                    <p:cNvPr id="46" name=""/>
                    <p:cNvCxnSpPr/>
                    <p:nvPr/>
                  </p:nvCxnSpPr>
                  <p:spPr>
                    <a:xfrm flipV="1">
                      <a:off x="5239152" y="5811257"/>
                      <a:ext cx="346213" cy="1835"/>
                    </a:xfrm>
                    <a:prstGeom prst="line">
                      <a:avLst/>
                    </a:prstGeom>
                    <a:grpFill/>
                    <a:ln w="63743" cap="sq" cmpd="sng" algn="ctr">
                      <a:solidFill>
                        <a:srgbClr val="000066"/>
                      </a:solidFill>
                      <a:prstDash val="solid"/>
                      <a:round/>
                    </a:ln>
                  </p:spPr>
                </p:cxnSp>
              </p:grpSp>
            </p:grpSp>
            <p:grpSp>
              <p:nvGrpSpPr>
                <p:cNvPr id="47" name=""/>
                <p:cNvGrpSpPr/>
                <p:nvPr/>
              </p:nvGrpSpPr>
              <p:grpSpPr>
                <a:xfrm rot="0">
                  <a:off x="4295775" y="5442301"/>
                  <a:ext cx="576072" cy="504063"/>
                  <a:chOff x="5159883" y="5468880"/>
                  <a:chExt cx="576072" cy="504063"/>
                </a:xfrm>
                <a:grpFill/>
              </p:grpSpPr>
              <p:sp>
                <p:nvSpPr>
                  <p:cNvPr id="48" name=""/>
                  <p:cNvSpPr/>
                  <p:nvPr/>
                </p:nvSpPr>
                <p:spPr>
                  <a:xfrm>
                    <a:off x="5159883" y="5468880"/>
                    <a:ext cx="576072" cy="504063"/>
                  </a:xfrm>
                  <a:prstGeom prst="ellipse">
                    <a:avLst/>
                  </a:prstGeom>
                  <a:grpFill/>
                  <a:ln w="28575">
                    <a:solidFill>
                      <a:schemeClr val="tx1">
                        <a:lumMod val="80000"/>
                        <a:lumOff val="20000"/>
                      </a:schemeClr>
                    </a:solidFill>
                  </a:ln>
                </p:spPr>
                <p:style>
                  <a:lnRef idx="2">
                    <a:schemeClr val="accent1">
                      <a:shade val="2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altLang="en-US">
                      <a:solidFill>
                        <a:srgbClr val="1b1760"/>
                      </a:solidFill>
                    </a:endParaRPr>
                  </a:p>
                </p:txBody>
              </p:sp>
              <p:grpSp>
                <p:nvGrpSpPr>
                  <p:cNvPr id="49" name=""/>
                  <p:cNvGrpSpPr/>
                  <p:nvPr/>
                </p:nvGrpSpPr>
                <p:grpSpPr>
                  <a:xfrm rot="0">
                    <a:off x="5274812" y="5679502"/>
                    <a:ext cx="346213" cy="127705"/>
                    <a:chOff x="5274812" y="5679426"/>
                    <a:chExt cx="346213" cy="127705"/>
                  </a:xfrm>
                  <a:grpFill/>
                </p:grpSpPr>
                <p:cxnSp>
                  <p:nvCxnSpPr>
                    <p:cNvPr id="50" name=""/>
                    <p:cNvCxnSpPr/>
                    <p:nvPr/>
                  </p:nvCxnSpPr>
                  <p:spPr>
                    <a:xfrm flipV="1">
                      <a:off x="5274812" y="5679426"/>
                      <a:ext cx="346213" cy="1835"/>
                    </a:xfrm>
                    <a:prstGeom prst="line">
                      <a:avLst/>
                    </a:prstGeom>
                    <a:grpFill/>
                    <a:ln w="63743" cap="sq" cmpd="sng" algn="ctr">
                      <a:solidFill>
                        <a:srgbClr val="000066"/>
                      </a:solidFill>
                      <a:prstDash val="solid"/>
                      <a:round/>
                    </a:ln>
                  </p:spPr>
                </p:cxnSp>
                <p:cxnSp>
                  <p:nvCxnSpPr>
                    <p:cNvPr id="51" name=""/>
                    <p:cNvCxnSpPr/>
                    <p:nvPr/>
                  </p:nvCxnSpPr>
                  <p:spPr>
                    <a:xfrm flipV="1">
                      <a:off x="5274812" y="5805297"/>
                      <a:ext cx="346213" cy="1835"/>
                    </a:xfrm>
                    <a:prstGeom prst="line">
                      <a:avLst/>
                    </a:prstGeom>
                    <a:grpFill/>
                    <a:ln w="63743" cap="sq" cmpd="sng" algn="ctr">
                      <a:solidFill>
                        <a:srgbClr val="000066"/>
                      </a:solidFill>
                      <a:prstDash val="solid"/>
                      <a:round/>
                    </a:ln>
                  </p:spPr>
                </p:cxnSp>
              </p:grpSp>
            </p:grpSp>
            <p:grpSp>
              <p:nvGrpSpPr>
                <p:cNvPr id="52" name=""/>
                <p:cNvGrpSpPr/>
                <p:nvPr/>
              </p:nvGrpSpPr>
              <p:grpSpPr>
                <a:xfrm rot="0">
                  <a:off x="3503304" y="5461062"/>
                  <a:ext cx="576072" cy="504063"/>
                  <a:chOff x="5159883" y="5468880"/>
                  <a:chExt cx="576072" cy="504063"/>
                </a:xfrm>
                <a:grpFill/>
              </p:grpSpPr>
              <p:sp>
                <p:nvSpPr>
                  <p:cNvPr id="53" name=""/>
                  <p:cNvSpPr/>
                  <p:nvPr/>
                </p:nvSpPr>
                <p:spPr>
                  <a:xfrm>
                    <a:off x="5159883" y="5468880"/>
                    <a:ext cx="576072" cy="504063"/>
                  </a:xfrm>
                  <a:prstGeom prst="ellipse">
                    <a:avLst/>
                  </a:prstGeom>
                  <a:grpFill/>
                  <a:ln w="28575">
                    <a:solidFill>
                      <a:schemeClr val="tx1">
                        <a:lumMod val="80000"/>
                        <a:lumOff val="20000"/>
                      </a:schemeClr>
                    </a:solidFill>
                  </a:ln>
                </p:spPr>
                <p:style>
                  <a:lnRef idx="2">
                    <a:schemeClr val="accent1">
                      <a:shade val="2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altLang="en-US">
                      <a:solidFill>
                        <a:srgbClr val="1b1760"/>
                      </a:solidFill>
                    </a:endParaRPr>
                  </a:p>
                </p:txBody>
              </p:sp>
              <p:grpSp>
                <p:nvGrpSpPr>
                  <p:cNvPr id="54" name=""/>
                  <p:cNvGrpSpPr/>
                  <p:nvPr/>
                </p:nvGrpSpPr>
                <p:grpSpPr>
                  <a:xfrm rot="0">
                    <a:off x="5274812" y="5679502"/>
                    <a:ext cx="346213" cy="127705"/>
                    <a:chOff x="5274812" y="5679426"/>
                    <a:chExt cx="346213" cy="127705"/>
                  </a:xfrm>
                  <a:grpFill/>
                </p:grpSpPr>
                <p:cxnSp>
                  <p:nvCxnSpPr>
                    <p:cNvPr id="55" name=""/>
                    <p:cNvCxnSpPr/>
                    <p:nvPr/>
                  </p:nvCxnSpPr>
                  <p:spPr>
                    <a:xfrm flipV="1">
                      <a:off x="5274812" y="5679426"/>
                      <a:ext cx="346213" cy="1835"/>
                    </a:xfrm>
                    <a:prstGeom prst="line">
                      <a:avLst/>
                    </a:prstGeom>
                    <a:grpFill/>
                    <a:ln w="63743" cap="sq" cmpd="sng" algn="ctr">
                      <a:solidFill>
                        <a:srgbClr val="000066"/>
                      </a:solidFill>
                      <a:prstDash val="solid"/>
                      <a:round/>
                    </a:ln>
                  </p:spPr>
                </p:cxnSp>
                <p:cxnSp>
                  <p:nvCxnSpPr>
                    <p:cNvPr id="56" name=""/>
                    <p:cNvCxnSpPr/>
                    <p:nvPr/>
                  </p:nvCxnSpPr>
                  <p:spPr>
                    <a:xfrm flipV="1">
                      <a:off x="5274812" y="5805297"/>
                      <a:ext cx="346213" cy="1835"/>
                    </a:xfrm>
                    <a:prstGeom prst="line">
                      <a:avLst/>
                    </a:prstGeom>
                    <a:grpFill/>
                    <a:ln w="63743" cap="sq" cmpd="sng" algn="ctr">
                      <a:solidFill>
                        <a:srgbClr val="000066"/>
                      </a:solidFill>
                      <a:prstDash val="solid"/>
                      <a:round/>
                    </a:ln>
                  </p:spPr>
                </p:cxnSp>
              </p:grpSp>
            </p:grpSp>
          </p:grpSp>
          <p:sp>
            <p:nvSpPr>
              <p:cNvPr id="60" name=""/>
              <p:cNvSpPr txBox="1"/>
              <p:nvPr/>
            </p:nvSpPr>
            <p:spPr>
              <a:xfrm>
                <a:off x="5087874" y="5480296"/>
                <a:ext cx="470916" cy="547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ru-RU" altLang="en-US" sz="3000" b="1">
                    <a:solidFill>
                      <a:srgbClr val="1b1760"/>
                    </a:solidFill>
                    <a:latin typeface="Calibri"/>
                    <a:cs typeface="Calibri"/>
                  </a:rPr>
                  <a:t>а</a:t>
                </a:r>
                <a:endParaRPr lang="ru-RU" altLang="en-US" sz="3000" b="1">
                  <a:solidFill>
                    <a:srgbClr val="1b1760"/>
                  </a:solidFill>
                  <a:latin typeface="Calibri"/>
                  <a:cs typeface="Calibri"/>
                </a:endParaRPr>
              </a:p>
            </p:txBody>
          </p:sp>
        </p:grpSp>
      </p:grpSp>
      <p:pic>
        <p:nvPicPr>
          <p:cNvPr id="6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09001" y="4361685"/>
            <a:ext cx="1568769" cy="2091692"/>
          </a:xfrm>
          <a:prstGeom prst="rect">
            <a:avLst/>
          </a:prstGeom>
        </p:spPr>
      </p:pic>
      <p:pic>
        <p:nvPicPr>
          <p:cNvPr id="6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421558" y="4232549"/>
            <a:ext cx="2651189" cy="2491013"/>
          </a:xfrm>
          <a:prstGeom prst="rect">
            <a:avLst/>
          </a:prstGeom>
        </p:spPr>
      </p:pic>
      <p:grpSp>
        <p:nvGrpSpPr>
          <p:cNvPr id="77" name=""/>
          <p:cNvGrpSpPr/>
          <p:nvPr/>
        </p:nvGrpSpPr>
        <p:grpSpPr>
          <a:xfrm rot="0">
            <a:off x="1977770" y="4232549"/>
            <a:ext cx="8150734" cy="1747245"/>
            <a:chOff x="1977770" y="4232549"/>
            <a:chExt cx="8150734" cy="1747245"/>
          </a:xfrm>
        </p:grpSpPr>
        <p:sp>
          <p:nvSpPr>
            <p:cNvPr id="35" name=""/>
            <p:cNvSpPr txBox="1"/>
            <p:nvPr/>
          </p:nvSpPr>
          <p:spPr>
            <a:xfrm>
              <a:off x="1977770" y="4232549"/>
              <a:ext cx="8150734" cy="1747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1" hangingPunct="1">
                <a:defRPr/>
              </a:pPr>
              <a:r>
                <a:rPr lang="ru-RU" altLang="en-US" sz="29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Они сели</a:t>
              </a:r>
              <a:r>
                <a:rPr lang="en-US" altLang="ru-RU" sz="29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lang="ru-RU" altLang="en-US" sz="29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сначала немного помолчали</a:t>
              </a:r>
              <a:r>
                <a:rPr lang="en-US" altLang="ru-RU" sz="29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lang="ru-RU" altLang="en-US" sz="29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а потом  </a:t>
              </a:r>
              <a:endParaRPr lang="ru-RU" altLang="en-US" sz="29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  <a:p>
              <a:pPr marL="0" algn="l" defTabSz="914400" rtl="0" eaLnBrk="1" latinLnBrk="1" hangingPunct="1">
                <a:defRPr/>
              </a:pPr>
              <a:r>
                <a:rPr lang="ru-RU" altLang="en-US" sz="29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         о чём-то оживлённо </a:t>
              </a:r>
              <a:r>
                <a:rPr xmlns:mc="http://schemas.openxmlformats.org/markup-compatibility/2006" xmlns:hp="http://schemas.haansoft.com/office/presentation/8.0" kumimoji="0" lang="ru-RU" altLang="en-US" sz="2900" b="1" i="0" u="none" strike="noStrike" kern="1200" cap="none" normalizeH="0" baseline="0" mc:Ignorable="hp" hp:hslEmbossed="0">
                  <a:solidFill>
                    <a:srgbClr val="6a2222"/>
                  </a:solidFill>
                  <a:latin typeface="Calibri"/>
                  <a:cs typeface="Calibri"/>
                </a:rPr>
                <a:t>заговорили.</a:t>
              </a:r>
              <a:endParaRPr xmlns:mc="http://schemas.openxmlformats.org/markup-compatibility/2006" xmlns:hp="http://schemas.haansoft.com/office/presentation/8.0" kumimoji="0" lang="ru-RU" altLang="en-US" sz="29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endParaRPr>
            </a:p>
            <a:p>
              <a:pPr>
                <a:defRPr/>
              </a:pPr>
              <a:r>
                <a:rPr lang="ru-RU" altLang="en-US" sz="26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    </a:t>
              </a:r>
              <a:endPara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  <a:p>
              <a:pPr>
                <a:defRPr/>
              </a:pPr>
              <a:r>
  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  <a:solidFill>
                    <a:srgbClr val="ffffff"/>
                  </a:solidFill>
                  <a:latin typeface="Calibri"/>
                  <a:cs typeface="Calibri"/>
                </a:rPr>
                <a:t>     </a:t>
              </a:r>
  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grpSp>
          <p:nvGrpSpPr>
            <p:cNvPr id="68" name=""/>
            <p:cNvGrpSpPr/>
            <p:nvPr/>
          </p:nvGrpSpPr>
          <p:grpSpPr>
            <a:xfrm rot="0">
              <a:off x="2855595" y="4464939"/>
              <a:ext cx="648081" cy="548259"/>
              <a:chOff x="10128504" y="1340739"/>
              <a:chExt cx="1080135" cy="548259"/>
            </a:xfrm>
          </p:grpSpPr>
          <p:pic>
            <p:nvPicPr>
              <p:cNvPr id="69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10128504" y="1340739"/>
                <a:ext cx="1080135" cy="4762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0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10128504" y="1412748"/>
                <a:ext cx="1080135" cy="47625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71" name=""/>
            <p:cNvGrpSpPr/>
            <p:nvPr/>
          </p:nvGrpSpPr>
          <p:grpSpPr>
            <a:xfrm rot="0">
              <a:off x="6564061" y="4464939"/>
              <a:ext cx="1764220" cy="548259"/>
              <a:chOff x="10128504" y="1340739"/>
              <a:chExt cx="1080135" cy="548259"/>
            </a:xfrm>
          </p:grpSpPr>
          <p:pic>
            <p:nvPicPr>
              <p:cNvPr id="72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10128504" y="1340739"/>
                <a:ext cx="1080135" cy="4762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3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10128504" y="1412748"/>
                <a:ext cx="1080135" cy="47625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74" name=""/>
            <p:cNvGrpSpPr/>
            <p:nvPr/>
          </p:nvGrpSpPr>
          <p:grpSpPr>
            <a:xfrm rot="0">
              <a:off x="6420040" y="4896993"/>
              <a:ext cx="1764220" cy="548259"/>
              <a:chOff x="10128504" y="1340739"/>
              <a:chExt cx="1080135" cy="548259"/>
            </a:xfrm>
          </p:grpSpPr>
          <p:pic>
            <p:nvPicPr>
              <p:cNvPr id="75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10128504" y="1340739"/>
                <a:ext cx="1080135" cy="4762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6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10128504" y="1412748"/>
                <a:ext cx="1080135" cy="476250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64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360782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31" name=""/>
          <p:cNvSpPr txBox="1"/>
          <p:nvPr/>
        </p:nvSpPr>
        <p:spPr>
          <a:xfrm>
            <a:off x="1055370" y="611885"/>
            <a:ext cx="10729341" cy="2167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1847469" y="2106120"/>
            <a:ext cx="8785099" cy="154957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400" b="1">
                <a:solidFill>
                  <a:schemeClr val="bg1"/>
                </a:solidFill>
                <a:latin typeface="Calibri"/>
                <a:cs typeface="Calibri"/>
              </a:rPr>
              <a:t>1) Я умудрился выскользнуть в другую сторону.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2) Зайдите Иван Николаевич в кабинет директора.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3) Далеко за лесом вспыхивает зарница.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4) Когда собираешься в лес бери кузовок побольше.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68" name=""/>
          <p:cNvGrpSpPr/>
          <p:nvPr/>
        </p:nvGrpSpPr>
        <p:grpSpPr>
          <a:xfrm rot="0">
            <a:off x="4829861" y="4935872"/>
            <a:ext cx="2080888" cy="967738"/>
            <a:chOff x="4202793" y="5351067"/>
            <a:chExt cx="2080888" cy="967738"/>
          </a:xfrm>
        </p:grpSpPr>
        <p:sp>
          <p:nvSpPr>
            <p:cNvPr id="69" name=""/>
            <p:cNvSpPr/>
            <p:nvPr/>
          </p:nvSpPr>
          <p:spPr>
            <a:xfrm>
              <a:off x="4202793" y="5576539"/>
              <a:ext cx="143646" cy="516794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"/>
            <p:cNvSpPr txBox="1"/>
            <p:nvPr/>
          </p:nvSpPr>
          <p:spPr>
            <a:xfrm>
              <a:off x="4508182" y="5573951"/>
              <a:ext cx="329565" cy="736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71" name=""/>
            <p:cNvSpPr txBox="1"/>
            <p:nvPr/>
          </p:nvSpPr>
          <p:spPr>
            <a:xfrm>
              <a:off x="5196935" y="5573951"/>
              <a:ext cx="329565" cy="736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/>
            </a:p>
          </p:txBody>
        </p:sp>
        <p:sp>
          <p:nvSpPr>
            <p:cNvPr id="72" name=""/>
            <p:cNvSpPr txBox="1"/>
            <p:nvPr/>
          </p:nvSpPr>
          <p:spPr>
            <a:xfrm>
              <a:off x="4831176" y="5591894"/>
              <a:ext cx="451389" cy="699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en-US" sz="40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 sz="4000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73" name=""/>
            <p:cNvSpPr/>
            <p:nvPr/>
          </p:nvSpPr>
          <p:spPr>
            <a:xfrm flipH="1">
              <a:off x="5526500" y="5539016"/>
              <a:ext cx="183544" cy="554316"/>
            </a:xfrm>
            <a:prstGeom prst="leftBracket">
              <a:avLst>
                <a:gd name="adj" fmla="val 4166"/>
              </a:avLst>
            </a:prstGeom>
            <a:noFill/>
            <a:ln w="63743" cap="flat" cmpd="sng" algn="ctr">
              <a:solidFill>
                <a:srgbClr val="00006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"/>
            <p:cNvSpPr txBox="1"/>
            <p:nvPr/>
          </p:nvSpPr>
          <p:spPr>
            <a:xfrm>
              <a:off x="5908318" y="5351067"/>
              <a:ext cx="375364" cy="967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5800" b="1">
                  <a:solidFill>
                    <a:srgbClr val="1b1760"/>
                  </a:solidFill>
                  <a:latin typeface="Calibri"/>
                  <a:cs typeface="Calibri"/>
                </a:rPr>
                <a:t>.</a:t>
              </a:r>
              <a:endParaRPr lang="en-US" altLang="ru-RU" sz="5800" b="1">
                <a:solidFill>
                  <a:srgbClr val="1b176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9" name=""/>
          <p:cNvGrpSpPr/>
          <p:nvPr/>
        </p:nvGrpSpPr>
        <p:grpSpPr>
          <a:xfrm rot="0">
            <a:off x="1847468" y="3789045"/>
            <a:ext cx="8641080" cy="1371600"/>
            <a:chOff x="1847468" y="3789045"/>
            <a:chExt cx="8641080" cy="1371600"/>
          </a:xfrm>
        </p:grpSpPr>
        <p:sp>
          <p:nvSpPr>
            <p:cNvPr id="35" name=""/>
            <p:cNvSpPr txBox="1"/>
            <p:nvPr/>
          </p:nvSpPr>
          <p:spPr>
            <a:xfrm>
              <a:off x="1847468" y="4232549"/>
              <a:ext cx="8641080" cy="928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1" hangingPunct="1">
                <a:defRPr/>
              </a:pPr>
              <a:r>
                <a:rPr lang="ru-RU" altLang="en-US" sz="30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Зайдите</a:t>
              </a:r>
              <a:r>
                <a:rPr lang="en-US" altLang="ru-RU" sz="30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lang="ru-RU" altLang="en-US" sz="30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Иван Николаевич</a:t>
              </a:r>
              <a:r>
                <a:rPr lang="en-US" altLang="ru-RU" sz="30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lang="ru-RU" altLang="en-US" sz="30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в кабинет директора</a:t>
              </a:r>
              <a:r>
                <a:rPr lang="en-US" altLang="ru-RU" sz="30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.</a:t>
              </a:r>
              <a:r>
                <a:rPr lang="ru-RU" altLang="en-US" sz="27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   </a:t>
              </a:r>
              <a:endParaRPr lang="ru-RU" altLang="en-US" sz="27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  <a:p>
              <a:pPr>
                <a:defRPr/>
              </a:pPr>
              <a:r>
                <a: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  <a:solidFill>
                    <a:srgbClr val="ffffff"/>
                  </a:solidFill>
                  <a:latin typeface="Calibri"/>
                  <a:cs typeface="Calibri"/>
                </a:rPr>
                <a:t>     </a:t>
              </a:r>
              <a:endParaRPr xmlns:mc="http://schemas.openxmlformats.org/markup-compatibility/2006" xmlns:hp="http://schemas.haansoft.com/office/presentation/8.0" kumimoji="0" lang="ru-RU" altLang="en-US" sz="25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75" name=""/>
            <p:cNvSpPr txBox="1"/>
            <p:nvPr/>
          </p:nvSpPr>
          <p:spPr>
            <a:xfrm>
              <a:off x="4829861" y="3789045"/>
              <a:ext cx="451389" cy="699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en-US" sz="4000" b="1">
                  <a:solidFill>
                    <a:srgbClr val="ff0000"/>
                  </a:solidFill>
                  <a:latin typeface="Calibri"/>
                  <a:cs typeface="Calibri"/>
                </a:rPr>
                <a:t>о</a:t>
              </a:r>
              <a:endParaRPr lang="ru-RU" altLang="en-US" sz="4000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7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5280" y="3429000"/>
            <a:ext cx="1977770" cy="3013744"/>
          </a:xfrm>
          <a:prstGeom prst="rect">
            <a:avLst/>
          </a:prstGeom>
        </p:spPr>
      </p:pic>
      <p:pic>
        <p:nvPicPr>
          <p:cNvPr id="7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74611" y="3623147"/>
            <a:ext cx="2217389" cy="262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68" grpId="1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599" y="1600200"/>
          <a:ext cx="10972798" cy="29667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86399"/>
                <a:gridCol w="5486399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31442" y="2778252"/>
            <a:ext cx="77901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en-US"/>
          </a:p>
        </p:txBody>
      </p:sp>
      <p:sp>
        <p:nvSpPr>
          <p:cNvPr id="31" name=""/>
          <p:cNvSpPr txBox="1"/>
          <p:nvPr/>
        </p:nvSpPr>
        <p:spPr>
          <a:xfrm>
            <a:off x="1055370" y="611885"/>
            <a:ext cx="10729341" cy="216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1" hangingPunct="1">
              <a:defRPr/>
            </a:pP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1.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Выпишите предложение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в котором необходимо поставить 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две</a:t>
            </a:r>
            <a:endPara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 запятые</a:t>
            </a:r>
            <a:r>
              <a:rPr lang="en-US" altLang="ru-RU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Знаки препинания внутри предложения не расставлены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).</a:t>
            </a:r>
            <a:endPara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<a:solidFill>
                <a:srgbClr val="6a2222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2.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Напишите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 на каком основании вы сделали свой выбор</a:t>
            </a:r>
            <a:r>
              <a:rPr xmlns:mc="http://schemas.openxmlformats.org/markup-compatibility/2006" xmlns:hp="http://schemas.haansoft.com/office/presentation/8.0" kumimoji="0" lang="en-US" altLang="ru-RU" sz="2600" b="1" i="0" u="none" strike="noStrike" kern="1200" cap="none" normalizeH="0" baseline="0" mc:Ignorable="hp" hp:hslEmbossed="0">
                <a:solidFill>
                  <a:srgbClr val="6a2222"/>
                </a:solidFill>
                <a:latin typeface="Calibri"/>
                <a:cs typeface="Calibri"/>
              </a:rPr>
              <a:t>.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kumimoji="0" lang="en-US" altLang="ru-RU" sz="2800" b="1" i="0" u="none" strike="noStrike" kern="1200" cap="none" normalizeH="0" baseline="0" mc:Ignorable="hp" hp:hslEmbossed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1199388" y="2106120"/>
            <a:ext cx="9937242" cy="191152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400" b="1">
                <a:solidFill>
                  <a:schemeClr val="bg1"/>
                </a:solidFill>
                <a:latin typeface="Calibri"/>
                <a:cs typeface="Calibri"/>
              </a:rPr>
              <a:t>1) На её ниточках переливалось сияло что-то разноцветное блестящее.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2) Она недолго заведовала библиотекой.</a:t>
            </a:r>
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3) Это мягко сливается с блеском вод и остатками снега заоблачное              </a:t>
            </a:r>
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     сияние солнца.</a:t>
            </a:r>
            <a:endPara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defTabSz="914400" rtl="0" eaLnBrk="1" latinLnBrk="1" hangingPunct="1">
              <a:defRPr/>
            </a:pPr>
            <a:r>
              <a:rPr xmlns:mc="http://schemas.openxmlformats.org/markup-compatibility/2006" xmlns:hp="http://schemas.haansoft.com/office/presentation/8.0" kumimoji="0" lang="ru-RU" altLang="en-US" sz="2400" b="1" i="0" u="none" strike="noStrike" kern="1200" cap="none" normalizeH="0" baseline="0" mc:Ignorable="hp" hp:hslEmbossed="0">
                <a:solidFill>
                  <a:srgbClr val="ffffff"/>
                </a:solidFill>
                <a:latin typeface="Calibri"/>
                <a:cs typeface="Calibri"/>
              </a:rPr>
              <a:t>4) В изящных снежно-белых цветках прячется зима ждёт своей поры.</a:t>
            </a:r>
            <a:endParaRPr lang="ru-RU" altLang="en-US" sz="24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16" name=""/>
          <p:cNvGrpSpPr/>
          <p:nvPr/>
        </p:nvGrpSpPr>
        <p:grpSpPr>
          <a:xfrm rot="0">
            <a:off x="1055370" y="4293108"/>
            <a:ext cx="10081261" cy="1372230"/>
            <a:chOff x="1055370" y="4293108"/>
            <a:chExt cx="10081261" cy="1372230"/>
          </a:xfrm>
        </p:grpSpPr>
        <p:sp>
          <p:nvSpPr>
            <p:cNvPr id="80" name=""/>
            <p:cNvSpPr txBox="1"/>
            <p:nvPr/>
          </p:nvSpPr>
          <p:spPr>
            <a:xfrm>
              <a:off x="1199388" y="4293108"/>
              <a:ext cx="9937242" cy="100088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algn="l" defTabSz="914400" rtl="0" eaLnBrk="1" latinLnBrk="1" hangingPunct="1">
                <a:defRPr/>
              </a:pPr>
              <a:r>
                <a:rPr lang="ru-RU" altLang="en-US" sz="30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На её ниточках переливалось</a:t>
              </a:r>
              <a:r>
                <a:rPr lang="en-US" altLang="ru-RU" sz="30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,</a:t>
              </a:r>
              <a:r>
                <a:rPr lang="ru-RU" altLang="en-US" sz="30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сияло что-то </a:t>
              </a: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rgbClr val="6a2222"/>
                  </a:solidFill>
                  <a:latin typeface="Calibri"/>
                  <a:cs typeface="Calibri"/>
                </a:rPr>
                <a:t>разноцветное</a:t>
              </a:r>
              <a:r>
                <a:rPr xmlns:mc="http://schemas.openxmlformats.org/markup-compatibility/2006" xmlns:hp="http://schemas.haansoft.com/office/presentation/8.0" kumimoji="0" lang="en-US" altLang="ru-RU" sz="3000" b="1" i="0" u="none" strike="noStrike" kern="1200" cap="none" normalizeH="0" baseline="0" mc:Ignorable="hp" hp:hslEmbossed="0">
                  <a:solidFill>
                    <a:srgbClr val="6a2222"/>
                  </a:solidFill>
                  <a:latin typeface="Calibri"/>
                  <a:cs typeface="Calibri"/>
                </a:rPr>
                <a:t>,</a:t>
              </a:r>
              <a:r>
                <a:rPr xmlns:mc="http://schemas.openxmlformats.org/markup-compatibility/2006" xmlns:hp="http://schemas.haansoft.com/office/presentation/8.0" kumimoji="0" lang="ru-RU" altLang="en-US" sz="3000" b="1" i="0" u="none" strike="noStrike" kern="1200" cap="none" normalizeH="0" baseline="0" mc:Ignorable="hp" hp:hslEmbossed="0">
                  <a:solidFill>
                    <a:srgbClr val="6a2222"/>
                  </a:solidFill>
                  <a:latin typeface="Calibri"/>
                  <a:cs typeface="Calibri"/>
                </a:rPr>
                <a:t> блестящее.</a:t>
              </a:r>
              <a:r>
                <a:rPr lang="ru-RU" altLang="en-US" sz="3000" b="1">
                  <a:solidFill>
                    <a:schemeClr val="accent2">
                      <a:lumMod val="50000"/>
                    </a:schemeClr>
                  </a:solidFill>
                  <a:latin typeface="Calibri"/>
                  <a:cs typeface="Calibri"/>
                </a:rPr>
                <a:t>       </a:t>
              </a:r>
              <a:endParaRPr lang="ru-RU" altLang="en-US" sz="3000" b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grpSp>
          <p:nvGrpSpPr>
            <p:cNvPr id="83" name=""/>
            <p:cNvGrpSpPr/>
            <p:nvPr/>
          </p:nvGrpSpPr>
          <p:grpSpPr>
            <a:xfrm rot="0">
              <a:off x="3863721" y="4566920"/>
              <a:ext cx="2232279" cy="590296"/>
              <a:chOff x="4799838" y="4566920"/>
              <a:chExt cx="2232279" cy="590296"/>
            </a:xfrm>
          </p:grpSpPr>
          <p:pic>
            <p:nvPicPr>
              <p:cNvPr id="81" name="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4799838" y="4566920"/>
                <a:ext cx="2232279" cy="4762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2" name="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4799838" y="4680966"/>
                <a:ext cx="2232279" cy="47625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84" name=""/>
            <p:cNvGrpSpPr/>
            <p:nvPr/>
          </p:nvGrpSpPr>
          <p:grpSpPr>
            <a:xfrm rot="0">
              <a:off x="6420040" y="4566920"/>
              <a:ext cx="936117" cy="590296"/>
              <a:chOff x="4799838" y="4566920"/>
              <a:chExt cx="2232279" cy="590296"/>
            </a:xfrm>
          </p:grpSpPr>
          <p:pic>
            <p:nvPicPr>
              <p:cNvPr id="85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4799838" y="4566920"/>
                <a:ext cx="2232279" cy="4762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6" name="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4799838" y="4680966"/>
                <a:ext cx="2232279" cy="47625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87" name="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256270" y="4293108"/>
              <a:ext cx="2880361" cy="940176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88" name="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055370" y="4725162"/>
              <a:ext cx="2232279" cy="940176"/>
            </a:xfrm>
            <a:prstGeom prst="rect">
              <a:avLst/>
            </a:prstGeom>
            <a:ln w="28575">
              <a:noFill/>
            </a:ln>
          </p:spPr>
        </p:pic>
      </p:grpSp>
      <p:grpSp>
        <p:nvGrpSpPr>
          <p:cNvPr id="115" name=""/>
          <p:cNvGrpSpPr/>
          <p:nvPr/>
        </p:nvGrpSpPr>
        <p:grpSpPr>
          <a:xfrm rot="0">
            <a:off x="4172443" y="5320265"/>
            <a:ext cx="4271509" cy="1143255"/>
            <a:chOff x="4172443" y="5320265"/>
            <a:chExt cx="4271509" cy="1143255"/>
          </a:xfrm>
        </p:grpSpPr>
        <p:sp>
          <p:nvSpPr>
            <p:cNvPr id="91" name=""/>
            <p:cNvSpPr txBox="1"/>
            <p:nvPr/>
          </p:nvSpPr>
          <p:spPr>
            <a:xfrm>
              <a:off x="5684632" y="5522359"/>
              <a:ext cx="432054" cy="738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ru-RU" sz="4300" b="1">
                  <a:solidFill>
                    <a:srgbClr val="1b1760"/>
                  </a:solidFill>
                  <a:latin typeface="Calibri"/>
                  <a:cs typeface="Calibri"/>
                </a:rPr>
                <a:t>,</a:t>
              </a:r>
              <a:endParaRPr lang="ru-RU" altLang="en-US">
                <a:solidFill>
                  <a:srgbClr val="1b1760"/>
                </a:solidFill>
              </a:endParaRPr>
            </a:p>
          </p:txBody>
        </p:sp>
        <p:grpSp>
          <p:nvGrpSpPr>
            <p:cNvPr id="92" name=""/>
            <p:cNvGrpSpPr/>
            <p:nvPr/>
          </p:nvGrpSpPr>
          <p:grpSpPr>
            <a:xfrm rot="0">
              <a:off x="4172443" y="5320265"/>
              <a:ext cx="4271509" cy="1143255"/>
              <a:chOff x="4172443" y="5320264"/>
              <a:chExt cx="4271509" cy="1143255"/>
            </a:xfrm>
          </p:grpSpPr>
          <p:sp>
            <p:nvSpPr>
              <p:cNvPr id="93" name=""/>
              <p:cNvSpPr txBox="1"/>
              <p:nvPr/>
            </p:nvSpPr>
            <p:spPr>
              <a:xfrm>
                <a:off x="4892533" y="5539017"/>
                <a:ext cx="432054" cy="738081"/>
              </a:xfrm>
              <a:prstGeom prst="rect">
                <a:avLst/>
              </a:prstGeom>
              <a:solidFill>
                <a:srgbClr val="fdf7b4"/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ru-RU" sz="4300" b="1">
                    <a:solidFill>
                      <a:srgbClr val="1b1760"/>
                    </a:solidFill>
                    <a:latin typeface="Calibri"/>
                    <a:cs typeface="Calibri"/>
                  </a:rPr>
                  <a:t>,</a:t>
                </a:r>
                <a:endParaRPr lang="ru-RU" altLang="en-US">
                  <a:solidFill>
                    <a:srgbClr val="1b1760"/>
                  </a:solidFill>
                </a:endParaRPr>
              </a:p>
            </p:txBody>
          </p:sp>
          <p:sp>
            <p:nvSpPr>
              <p:cNvPr id="94" name=""/>
              <p:cNvSpPr/>
              <p:nvPr/>
            </p:nvSpPr>
            <p:spPr>
              <a:xfrm>
                <a:off x="4172443" y="5508176"/>
                <a:ext cx="143646" cy="516794"/>
              </a:xfrm>
              <a:prstGeom prst="leftBracket">
                <a:avLst>
                  <a:gd name="adj" fmla="val 4166"/>
                </a:avLst>
              </a:prstGeom>
              <a:solidFill>
                <a:srgbClr val="fdf7b4"/>
              </a:solidFill>
              <a:ln w="63743" cap="flat" cmpd="sng" algn="ctr">
                <a:solidFill>
                  <a:srgbClr val="000066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  <a:solidFill>
                    <a:srgbClr val="1b17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"/>
              <p:cNvSpPr/>
              <p:nvPr/>
            </p:nvSpPr>
            <p:spPr>
              <a:xfrm flipH="1">
                <a:off x="7824216" y="5534793"/>
                <a:ext cx="144018" cy="558540"/>
              </a:xfrm>
              <a:prstGeom prst="leftBracket">
                <a:avLst>
                  <a:gd name="adj" fmla="val 4166"/>
                </a:avLst>
              </a:prstGeom>
              <a:solidFill>
                <a:srgbClr val="fdf7b4"/>
              </a:solidFill>
              <a:ln w="63743" cap="flat" cmpd="sng" algn="ctr">
                <a:solidFill>
                  <a:srgbClr val="000066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ru-RU" altLang="en-US" sz="1800" b="0" i="0" baseline="0" mc:Ignorable="hp" hp:hslEmbossed="0">
                  <a:solidFill>
                    <a:srgbClr val="1b17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"/>
              <p:cNvSpPr txBox="1"/>
              <p:nvPr/>
            </p:nvSpPr>
            <p:spPr>
              <a:xfrm>
                <a:off x="8068588" y="5495781"/>
                <a:ext cx="375364" cy="967738"/>
              </a:xfrm>
              <a:prstGeom prst="rect">
                <a:avLst/>
              </a:prstGeom>
              <a:solidFill>
                <a:srgbClr val="fdf7b4"/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ru-RU" sz="5800" b="1">
                    <a:solidFill>
                      <a:srgbClr val="1b1760"/>
                    </a:solidFill>
                    <a:latin typeface="Calibri"/>
                    <a:cs typeface="Calibri"/>
                  </a:rPr>
                  <a:t>.</a:t>
                </a:r>
                <a:endParaRPr lang="en-US" altLang="ru-RU" sz="5800" b="1">
                  <a:solidFill>
                    <a:srgbClr val="1b176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7" name=""/>
              <p:cNvSpPr txBox="1"/>
              <p:nvPr/>
            </p:nvSpPr>
            <p:spPr>
              <a:xfrm>
                <a:off x="5863702" y="5539017"/>
                <a:ext cx="269748" cy="545552"/>
              </a:xfrm>
              <a:prstGeom prst="rect">
                <a:avLst/>
              </a:prstGeom>
              <a:solidFill>
                <a:srgbClr val="fdf7b4"/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altLang="en-US" sz="3000" b="1">
                  <a:solidFill>
                    <a:srgbClr val="1b176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98" name=""/>
              <p:cNvGrpSpPr/>
              <p:nvPr/>
            </p:nvGrpSpPr>
            <p:grpSpPr>
              <a:xfrm rot="0">
                <a:off x="5108560" y="5495781"/>
                <a:ext cx="576072" cy="504063"/>
                <a:chOff x="5159883" y="5468880"/>
                <a:chExt cx="576072" cy="504063"/>
              </a:xfrm>
              <a:solidFill>
                <a:srgbClr val="fdf7b4"/>
              </a:solidFill>
            </p:grpSpPr>
            <p:sp>
              <p:nvSpPr>
                <p:cNvPr id="99" name=""/>
                <p:cNvSpPr/>
                <p:nvPr/>
              </p:nvSpPr>
              <p:spPr>
                <a:xfrm>
                  <a:off x="5159883" y="5468880"/>
                  <a:ext cx="576072" cy="504063"/>
                </a:xfrm>
                <a:prstGeom prst="ellipse">
                  <a:avLst/>
                </a:prstGeom>
                <a:grpFill/>
                <a:ln w="28575">
                  <a:solidFill>
                    <a:schemeClr val="tx1">
                      <a:lumMod val="80000"/>
                      <a:lumOff val="20000"/>
                    </a:schemeClr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altLang="en-US">
                    <a:solidFill>
                      <a:srgbClr val="1b1760"/>
                    </a:solidFill>
                  </a:endParaRPr>
                </a:p>
              </p:txBody>
            </p:sp>
            <p:grpSp>
              <p:nvGrpSpPr>
                <p:cNvPr id="100" name=""/>
                <p:cNvGrpSpPr/>
                <p:nvPr/>
              </p:nvGrpSpPr>
              <p:grpSpPr>
                <a:xfrm rot="0">
                  <a:off x="5274812" y="5679502"/>
                  <a:ext cx="346213" cy="127706"/>
                  <a:chOff x="5274812" y="5679426"/>
                  <a:chExt cx="346213" cy="127706"/>
                </a:xfrm>
                <a:grpFill/>
              </p:grpSpPr>
              <p:cxnSp>
                <p:nvCxnSpPr>
                  <p:cNvPr id="101" name=""/>
                  <p:cNvCxnSpPr/>
                  <p:nvPr/>
                </p:nvCxnSpPr>
                <p:spPr>
                  <a:xfrm flipV="1">
                    <a:off x="5274812" y="5679426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  <p:cxnSp>
                <p:nvCxnSpPr>
                  <p:cNvPr id="102" name=""/>
                  <p:cNvCxnSpPr/>
                  <p:nvPr/>
                </p:nvCxnSpPr>
                <p:spPr>
                  <a:xfrm flipV="1">
                    <a:off x="5274812" y="5805297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</p:grpSp>
          </p:grpSp>
          <p:grpSp>
            <p:nvGrpSpPr>
              <p:cNvPr id="103" name=""/>
              <p:cNvGrpSpPr/>
              <p:nvPr/>
            </p:nvGrpSpPr>
            <p:grpSpPr>
              <a:xfrm rot="0">
                <a:off x="4316089" y="5514542"/>
                <a:ext cx="576072" cy="504063"/>
                <a:chOff x="5159883" y="5468880"/>
                <a:chExt cx="576072" cy="504063"/>
              </a:xfrm>
              <a:solidFill>
                <a:srgbClr val="fdf7b4"/>
              </a:solidFill>
            </p:grpSpPr>
            <p:sp>
              <p:nvSpPr>
                <p:cNvPr id="104" name=""/>
                <p:cNvSpPr/>
                <p:nvPr/>
              </p:nvSpPr>
              <p:spPr>
                <a:xfrm>
                  <a:off x="5159883" y="5468880"/>
                  <a:ext cx="576072" cy="504063"/>
                </a:xfrm>
                <a:prstGeom prst="ellipse">
                  <a:avLst/>
                </a:prstGeom>
                <a:grpFill/>
                <a:ln w="28575">
                  <a:solidFill>
                    <a:schemeClr val="tx1">
                      <a:lumMod val="80000"/>
                      <a:lumOff val="20000"/>
                    </a:schemeClr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altLang="en-US">
                    <a:solidFill>
                      <a:srgbClr val="1b1760"/>
                    </a:solidFill>
                  </a:endParaRPr>
                </a:p>
              </p:txBody>
            </p:sp>
            <p:grpSp>
              <p:nvGrpSpPr>
                <p:cNvPr id="105" name=""/>
                <p:cNvGrpSpPr/>
                <p:nvPr/>
              </p:nvGrpSpPr>
              <p:grpSpPr>
                <a:xfrm rot="0">
                  <a:off x="5274812" y="5679502"/>
                  <a:ext cx="346213" cy="127706"/>
                  <a:chOff x="5274812" y="5679426"/>
                  <a:chExt cx="346213" cy="127706"/>
                </a:xfrm>
                <a:grpFill/>
              </p:grpSpPr>
              <p:cxnSp>
                <p:nvCxnSpPr>
                  <p:cNvPr id="106" name=""/>
                  <p:cNvCxnSpPr/>
                  <p:nvPr/>
                </p:nvCxnSpPr>
                <p:spPr>
                  <a:xfrm flipV="1">
                    <a:off x="5274812" y="5679426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  <p:cxnSp>
                <p:nvCxnSpPr>
                  <p:cNvPr id="107" name=""/>
                  <p:cNvCxnSpPr/>
                  <p:nvPr/>
                </p:nvCxnSpPr>
                <p:spPr>
                  <a:xfrm flipV="1">
                    <a:off x="5274812" y="5805297"/>
                    <a:ext cx="346213" cy="1835"/>
                  </a:xfrm>
                  <a:prstGeom prst="line">
                    <a:avLst/>
                  </a:prstGeom>
                  <a:grpFill/>
                  <a:ln w="63743" cap="sq" cmpd="sng" algn="ctr">
                    <a:solidFill>
                      <a:srgbClr val="000066"/>
                    </a:solidFill>
                    <a:prstDash val="solid"/>
                    <a:round/>
                  </a:ln>
                </p:spPr>
              </p:cxnSp>
            </p:grpSp>
          </p:grpSp>
          <p:grpSp>
            <p:nvGrpSpPr>
              <p:cNvPr id="108" name=""/>
              <p:cNvGrpSpPr/>
              <p:nvPr/>
            </p:nvGrpSpPr>
            <p:grpSpPr>
              <a:xfrm rot="0">
                <a:off x="7068121" y="5351735"/>
                <a:ext cx="576072" cy="940176"/>
                <a:chOff x="9696450" y="5522359"/>
                <a:chExt cx="576072" cy="940176"/>
              </a:xfrm>
            </p:grpSpPr>
            <p:sp>
              <p:nvSpPr>
                <p:cNvPr id="109" name=""/>
                <p:cNvSpPr/>
                <p:nvPr/>
              </p:nvSpPr>
              <p:spPr>
                <a:xfrm>
                  <a:off x="9696450" y="5747812"/>
                  <a:ext cx="576072" cy="504063"/>
                </a:xfrm>
                <a:prstGeom prst="ellipse">
                  <a:avLst/>
                </a:prstGeom>
                <a:solidFill>
                  <a:srgbClr val="fdf7b4"/>
                </a:solidFill>
                <a:ln w="28575">
                  <a:solidFill>
                    <a:schemeClr val="tx1">
                      <a:lumMod val="80000"/>
                      <a:lumOff val="20000"/>
                    </a:schemeClr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altLang="en-US">
                    <a:solidFill>
                      <a:srgbClr val="1b1760"/>
                    </a:solidFill>
                  </a:endParaRPr>
                </a:p>
              </p:txBody>
            </p:sp>
            <p:pic>
              <p:nvPicPr>
                <p:cNvPr id="110" name=""/>
                <p:cNvPicPr>
                  <a:picLocks noChangeAspect="1"/>
                </p:cNvPicPr>
                <p:nvPr/>
              </p:nvPicPr>
              <p:blipFill rotWithShape="1">
                <a:blip r:embed="rId9"/>
                <a:stretch>
                  <a:fillRect/>
                </a:stretch>
              </p:blipFill>
              <p:spPr>
                <a:xfrm>
                  <a:off x="9696451" y="5522359"/>
                  <a:ext cx="576070" cy="940176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</p:pic>
          </p:grpSp>
          <p:grpSp>
            <p:nvGrpSpPr>
              <p:cNvPr id="111" name=""/>
              <p:cNvGrpSpPr/>
              <p:nvPr/>
            </p:nvGrpSpPr>
            <p:grpSpPr>
              <a:xfrm rot="0">
                <a:off x="6096000" y="5320264"/>
                <a:ext cx="576072" cy="940176"/>
                <a:chOff x="9696450" y="5522359"/>
                <a:chExt cx="576072" cy="940176"/>
              </a:xfrm>
            </p:grpSpPr>
            <p:sp>
              <p:nvSpPr>
                <p:cNvPr id="112" name=""/>
                <p:cNvSpPr/>
                <p:nvPr/>
              </p:nvSpPr>
              <p:spPr>
                <a:xfrm>
                  <a:off x="9696450" y="5747812"/>
                  <a:ext cx="576072" cy="504063"/>
                </a:xfrm>
                <a:prstGeom prst="ellipse">
                  <a:avLst/>
                </a:prstGeom>
                <a:solidFill>
                  <a:srgbClr val="fdf7b4"/>
                </a:solidFill>
                <a:ln w="28575">
                  <a:solidFill>
                    <a:schemeClr val="tx1">
                      <a:lumMod val="80000"/>
                      <a:lumOff val="20000"/>
                    </a:schemeClr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altLang="en-US">
                    <a:solidFill>
                      <a:srgbClr val="1b1760"/>
                    </a:solidFill>
                  </a:endParaRPr>
                </a:p>
              </p:txBody>
            </p:sp>
            <p:pic>
              <p:nvPicPr>
                <p:cNvPr id="113" name=""/>
                <p:cNvPicPr>
                  <a:picLocks noChangeAspect="1"/>
                </p:cNvPicPr>
                <p:nvPr/>
              </p:nvPicPr>
              <p:blipFill rotWithShape="1">
                <a:blip r:embed="rId10"/>
                <a:stretch>
                  <a:fillRect/>
                </a:stretch>
              </p:blipFill>
              <p:spPr>
                <a:xfrm>
                  <a:off x="9696451" y="5522359"/>
                  <a:ext cx="576070" cy="940176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</p:pic>
          </p:grpSp>
          <p:sp>
            <p:nvSpPr>
              <p:cNvPr id="114" name=""/>
              <p:cNvSpPr txBox="1"/>
              <p:nvPr/>
            </p:nvSpPr>
            <p:spPr>
              <a:xfrm>
                <a:off x="6816090" y="5553830"/>
                <a:ext cx="252031" cy="738081"/>
              </a:xfrm>
              <a:prstGeom prst="rect">
                <a:avLst/>
              </a:prstGeom>
              <a:solidFill>
                <a:srgbClr val="fdf7b4"/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ru-RU" sz="4300" b="1">
                    <a:solidFill>
                      <a:srgbClr val="1b1760"/>
                    </a:solidFill>
                    <a:latin typeface="Calibri"/>
                    <a:cs typeface="Calibri"/>
                  </a:rPr>
                  <a:t>,</a:t>
                </a:r>
                <a:endParaRPr lang="ru-RU" altLang="en-US">
                  <a:solidFill>
                    <a:srgbClr val="1b1760"/>
                  </a:solidFill>
                </a:endParaRPr>
              </a:p>
            </p:txBody>
          </p:sp>
        </p:grpSp>
      </p:grpSp>
      <p:pic>
        <p:nvPicPr>
          <p:cNvPr id="117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0" y="4908147"/>
            <a:ext cx="1199388" cy="1817254"/>
          </a:xfrm>
          <a:prstGeom prst="rect">
            <a:avLst/>
          </a:prstGeom>
        </p:spPr>
      </p:pic>
      <p:pic>
        <p:nvPicPr>
          <p:cNvPr id="118" name="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0755296" y="4908147"/>
            <a:ext cx="1173432" cy="1746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5" grpId="1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1237</ep:Words>
  <ep:PresentationFormat>Экран (4:3)</ep:PresentationFormat>
  <ep:Paragraphs>142</ep:Paragraphs>
  <ep:Slides>17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17</vt:i4>
      </vt:variant>
    </vt:vector>
  </ep:HeadingPairs>
  <ep:TitlesOfParts>
    <vt:vector size="18" baseType="lpstr">
      <vt:lpstr>Thinkfree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2020-07-16T14:28:09.660</dcterms:created>
  <dc:creator>asus</dc:creator>
  <cp:lastModifiedBy>asus</cp:lastModifiedBy>
  <dcterms:modified xsi:type="dcterms:W3CDTF">2020-07-19T20:54:45.587</dcterms:modified>
  <cp:revision>218</cp:revision>
  <cp:version>0906.0100.01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1062524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