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3" r:id="rId2"/>
    <p:sldId id="539" r:id="rId3"/>
    <p:sldId id="540" r:id="rId4"/>
    <p:sldId id="534" r:id="rId5"/>
    <p:sldId id="538" r:id="rId6"/>
    <p:sldId id="537" r:id="rId7"/>
    <p:sldId id="536" r:id="rId8"/>
    <p:sldId id="535" r:id="rId9"/>
    <p:sldId id="541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6600"/>
    <a:srgbClr val="008080"/>
    <a:srgbClr val="FF0000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C0E32-8A4D-4A0E-A7CF-54158F0A03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57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65F7D-9283-41C2-99B1-129AF2E0BC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15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152A6-33E8-419D-A515-E39866F75F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78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4955C-9DA9-4E90-951C-4BDBD6D9AE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46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07502-D226-4759-8BCC-10BC1947F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51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6EAD-1088-48E2-AF5E-91D2862C2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870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41032-91C2-4154-ABED-786BF17F9A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93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40FD6-1F0B-4F1C-A6B1-4EAB739546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99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69C8C-7378-4BF4-A49D-760154DDDB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1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A0B57-65DD-46CE-858A-6C5D0E5E1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15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381E1-E62E-4E2A-B595-41E333A7EC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68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E30C6F7-63C4-4CB1-94FF-4B7B7FB198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4787900" y="1628775"/>
            <a:ext cx="536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2051" name="AutoShape 4" descr="%D0%96%D0%B8%D0%B7%D0%BD%D1%8C-%D0%A0%D0%B0%D0%B7%D0%BC%D0%B5%D1%80%D1%8B-%D1%87%D0%B5%D0%BB%D0%BE%D0%B2%D0%B5%D1%87%D0%B5%D1%81%D0%BA%D0%BE%D0%B3%D0%BE-%D1%87%D0%B5%D1%80%D0%B5%D0%BF%D0%B0-%D0%BE%D1%80%D0%B0%D0%BD%D0%B6%D0%B5%D0%B2%D1%8B%D0%B9-%D0%BC%D0%BE%D0%B4%D0%B5%D0%BB%D0%B8%D1%80%D0%BE%D0%B2%D0%B0%D0%BD%D0%B8%D0%B5-1-1-%D0%9C%D0%BE%D0%B4%D0%B5%D0%BB%D1%8C-%D0%BC%D0%B5%D0%B4%D0%B8%D1%86%D0%B8%D0%BD%D1%8B-%D0%A1%D0%BA%D0%B5%D0%BB%D0%B5%D1%82-%D0%B3%D0%BE%D1%82%D0%B8%D0%BA%D0%B0-%D1%83%D0%BA%D1%80%D0%B0%D1%88%D0%B5%D0%BD%D0%B8%D1%8F-Halloween-Party-%D0%BC%D0%B0%D0%BA%D0%B5%D1%8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52" name="AutoShape 5" descr="2312223_sinie-per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53" name="AutoShape 7" descr="france_10_livre_172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0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5888"/>
            <a:ext cx="8572500" cy="571500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0" y="4287218"/>
            <a:ext cx="85725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Решение заданий </a:t>
            </a:r>
          </a:p>
          <a:p>
            <a:pPr algn="ctr">
              <a:defRPr/>
            </a:pPr>
            <a:r>
              <a:rPr lang="ru-RU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второй части </a:t>
            </a:r>
            <a:r>
              <a:rPr lang="ru-RU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КИМов</a:t>
            </a:r>
            <a:r>
              <a:rPr lang="ru-RU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 ЕГЭ </a:t>
            </a:r>
          </a:p>
          <a:p>
            <a:pPr algn="ctr">
              <a:defRPr/>
            </a:pPr>
            <a:r>
              <a:rPr lang="ru-RU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</a:rPr>
              <a:t>по обществознанию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4787900" y="1628775"/>
            <a:ext cx="536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3075" name="AutoShape 4" descr="%D0%96%D0%B8%D0%B7%D0%BD%D1%8C-%D0%A0%D0%B0%D0%B7%D0%BC%D0%B5%D1%80%D1%8B-%D1%87%D0%B5%D0%BB%D0%BE%D0%B2%D0%B5%D1%87%D0%B5%D1%81%D0%BA%D0%BE%D0%B3%D0%BE-%D1%87%D0%B5%D1%80%D0%B5%D0%BF%D0%B0-%D0%BE%D1%80%D0%B0%D0%BD%D0%B6%D0%B5%D0%B2%D1%8B%D0%B9-%D0%BC%D0%BE%D0%B4%D0%B5%D0%BB%D0%B8%D1%80%D0%BE%D0%B2%D0%B0%D0%BD%D0%B8%D0%B5-1-1-%D0%9C%D0%BE%D0%B4%D0%B5%D0%BB%D1%8C-%D0%BC%D0%B5%D0%B4%D0%B8%D1%86%D0%B8%D0%BD%D1%8B-%D0%A1%D0%BA%D0%B5%D0%BB%D0%B5%D1%82-%D0%B3%D0%BE%D1%82%D0%B8%D0%BA%D0%B0-%D1%83%D0%BA%D1%80%D0%B0%D1%88%D0%B5%D0%BD%D0%B8%D1%8F-Halloween-Party-%D0%BC%D0%B0%D0%BA%D0%B5%D1%8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6" name="AutoShape 5" descr="2312223_sinie-per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7" name="AutoShape 7" descr="france_10_livre_172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215900" y="4724400"/>
            <a:ext cx="8712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>
                <a:solidFill>
                  <a:srgbClr val="333399"/>
                </a:solidFill>
              </a:rPr>
              <a:t>Вторая часть </a:t>
            </a:r>
            <a:r>
              <a:rPr lang="ru-RU" b="1" dirty="0" err="1">
                <a:solidFill>
                  <a:srgbClr val="333399"/>
                </a:solidFill>
              </a:rPr>
              <a:t>КИМов</a:t>
            </a:r>
            <a:r>
              <a:rPr lang="ru-RU" b="1" dirty="0">
                <a:solidFill>
                  <a:srgbClr val="333399"/>
                </a:solidFill>
              </a:rPr>
              <a:t> к ЕГЭ по обществознанию (задания 21-29) рассчитана на более глубокую проверку знаний предмета,                                        чем часть 1 (тестовая). В этой части необходимо не только проявить знания основных понятий и категорий предмета, но и умело применить эти знания. Как же правильно решать подобные задания, чтобы получить максимальное количество баллов? Давайте разберем решение этих заданий на конкретных примерах. </a:t>
            </a:r>
          </a:p>
        </p:txBody>
      </p:sp>
      <p:pic>
        <p:nvPicPr>
          <p:cNvPr id="307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5759450" cy="438150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4787900" y="1628775"/>
            <a:ext cx="536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4099" name="AutoShape 4" descr="%D0%96%D0%B8%D0%B7%D0%BD%D1%8C-%D0%A0%D0%B0%D0%B7%D0%BC%D0%B5%D1%80%D1%8B-%D1%87%D0%B5%D0%BB%D0%BE%D0%B2%D0%B5%D1%87%D0%B5%D1%81%D0%BA%D0%BE%D0%B3%D0%BE-%D1%87%D0%B5%D1%80%D0%B5%D0%BF%D0%B0-%D0%BE%D1%80%D0%B0%D0%BD%D0%B6%D0%B5%D0%B2%D1%8B%D0%B9-%D0%BC%D0%BE%D0%B4%D0%B5%D0%BB%D0%B8%D1%80%D0%BE%D0%B2%D0%B0%D0%BD%D0%B8%D0%B5-1-1-%D0%9C%D0%BE%D0%B4%D0%B5%D0%BB%D1%8C-%D0%BC%D0%B5%D0%B4%D0%B8%D1%86%D0%B8%D0%BD%D1%8B-%D0%A1%D0%BA%D0%B5%D0%BB%D0%B5%D1%82-%D0%B3%D0%BE%D1%82%D0%B8%D0%BA%D0%B0-%D1%83%D0%BA%D1%80%D0%B0%D1%88%D0%B5%D0%BD%D0%B8%D1%8F-Halloween-Party-%D0%BC%D0%B0%D0%BA%D0%B5%D1%8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100" name="AutoShape 5" descr="2312223_sinie-per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101" name="AutoShape 7" descr="france_10_livre_172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10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588"/>
            <a:ext cx="541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787900" y="1628775"/>
            <a:ext cx="536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5123" name="AutoShape 4" descr="%D0%96%D0%B8%D0%B7%D0%BD%D1%8C-%D0%A0%D0%B0%D0%B7%D0%BC%D0%B5%D1%80%D1%8B-%D1%87%D0%B5%D0%BB%D0%BE%D0%B2%D0%B5%D1%87%D0%B5%D1%81%D0%BA%D0%BE%D0%B3%D0%BE-%D1%87%D0%B5%D1%80%D0%B5%D0%BF%D0%B0-%D0%BE%D1%80%D0%B0%D0%BD%D0%B6%D0%B5%D0%B2%D1%8B%D0%B9-%D0%BC%D0%BE%D0%B4%D0%B5%D0%BB%D0%B8%D1%80%D0%BE%D0%B2%D0%B0%D0%BD%D0%B8%D0%B5-1-1-%D0%9C%D0%BE%D0%B4%D0%B5%D0%BB%D1%8C-%D0%BC%D0%B5%D0%B4%D0%B8%D1%86%D0%B8%D0%BD%D1%8B-%D0%A1%D0%BA%D0%B5%D0%BB%D0%B5%D1%82-%D0%B3%D0%BE%D1%82%D0%B8%D0%BA%D0%B0-%D1%83%D0%BA%D1%80%D0%B0%D1%88%D0%B5%D0%BD%D0%B8%D1%8F-Halloween-Party-%D0%BC%D0%B0%D0%BA%D0%B5%D1%8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5124" name="AutoShape 5" descr="2312223_sinie-per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5125" name="AutoShape 7" descr="france_10_livre_172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512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0"/>
            <a:ext cx="540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4787900" y="1628775"/>
            <a:ext cx="536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6147" name="AutoShape 4" descr="%D0%96%D0%B8%D0%B7%D0%BD%D1%8C-%D0%A0%D0%B0%D0%B7%D0%BC%D0%B5%D1%80%D1%8B-%D1%87%D0%B5%D0%BB%D0%BE%D0%B2%D0%B5%D1%87%D0%B5%D1%81%D0%BA%D0%BE%D0%B3%D0%BE-%D1%87%D0%B5%D1%80%D0%B5%D0%BF%D0%B0-%D0%BE%D1%80%D0%B0%D0%BD%D0%B6%D0%B5%D0%B2%D1%8B%D0%B9-%D0%BC%D0%BE%D0%B4%D0%B5%D0%BB%D0%B8%D1%80%D0%BE%D0%B2%D0%B0%D0%BD%D0%B8%D0%B5-1-1-%D0%9C%D0%BE%D0%B4%D0%B5%D0%BB%D1%8C-%D0%BC%D0%B5%D0%B4%D0%B8%D1%86%D0%B8%D0%BD%D1%8B-%D0%A1%D0%BA%D0%B5%D0%BB%D0%B5%D1%82-%D0%B3%D0%BE%D1%82%D0%B8%D0%BA%D0%B0-%D1%83%D0%BA%D1%80%D0%B0%D1%88%D0%B5%D0%BD%D0%B8%D1%8F-Halloween-Party-%D0%BC%D0%B0%D0%BA%D0%B5%D1%8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148" name="AutoShape 5" descr="2312223_sinie-per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6149" name="AutoShape 7" descr="france_10_livre_172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61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0"/>
            <a:ext cx="5394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4787900" y="1628775"/>
            <a:ext cx="536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7171" name="AutoShape 4" descr="%D0%96%D0%B8%D0%B7%D0%BD%D1%8C-%D0%A0%D0%B0%D0%B7%D0%BC%D0%B5%D1%80%D1%8B-%D1%87%D0%B5%D0%BB%D0%BE%D0%B2%D0%B5%D1%87%D0%B5%D1%81%D0%BA%D0%BE%D0%B3%D0%BE-%D1%87%D0%B5%D1%80%D0%B5%D0%BF%D0%B0-%D0%BE%D1%80%D0%B0%D0%BD%D0%B6%D0%B5%D0%B2%D1%8B%D0%B9-%D0%BC%D0%BE%D0%B4%D0%B5%D0%BB%D0%B8%D1%80%D0%BE%D0%B2%D0%B0%D0%BD%D0%B8%D0%B5-1-1-%D0%9C%D0%BE%D0%B4%D0%B5%D0%BB%D1%8C-%D0%BC%D0%B5%D0%B4%D0%B8%D1%86%D0%B8%D0%BD%D1%8B-%D0%A1%D0%BA%D0%B5%D0%BB%D0%B5%D1%82-%D0%B3%D0%BE%D1%82%D0%B8%D0%BA%D0%B0-%D1%83%D0%BA%D1%80%D0%B0%D1%88%D0%B5%D0%BD%D0%B8%D1%8F-Halloween-Party-%D0%BC%D0%B0%D0%BA%D0%B5%D1%8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172" name="AutoShape 5" descr="2312223_sinie-per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7173" name="AutoShape 7" descr="france_10_livre_172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71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0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4787900" y="1628775"/>
            <a:ext cx="536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8195" name="AutoShape 4" descr="%D0%96%D0%B8%D0%B7%D0%BD%D1%8C-%D0%A0%D0%B0%D0%B7%D0%BC%D0%B5%D1%80%D1%8B-%D1%87%D0%B5%D0%BB%D0%BE%D0%B2%D0%B5%D1%87%D0%B5%D1%81%D0%BA%D0%BE%D0%B3%D0%BE-%D1%87%D0%B5%D1%80%D0%B5%D0%BF%D0%B0-%D0%BE%D1%80%D0%B0%D0%BD%D0%B6%D0%B5%D0%B2%D1%8B%D0%B9-%D0%BC%D0%BE%D0%B4%D0%B5%D0%BB%D0%B8%D1%80%D0%BE%D0%B2%D0%B0%D0%BD%D0%B8%D0%B5-1-1-%D0%9C%D0%BE%D0%B4%D0%B5%D0%BB%D1%8C-%D0%BC%D0%B5%D0%B4%D0%B8%D1%86%D0%B8%D0%BD%D1%8B-%D0%A1%D0%BA%D0%B5%D0%BB%D0%B5%D1%82-%D0%B3%D0%BE%D1%82%D0%B8%D0%BA%D0%B0-%D1%83%D0%BA%D1%80%D0%B0%D1%88%D0%B5%D0%BD%D0%B8%D1%8F-Halloween-Party-%D0%BC%D0%B0%D0%BA%D0%B5%D1%8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196" name="AutoShape 5" descr="2312223_sinie-per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197" name="AutoShape 7" descr="france_10_livre_172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81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0"/>
            <a:ext cx="534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787900" y="1628775"/>
            <a:ext cx="536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9219" name="AutoShape 4" descr="%D0%96%D0%B8%D0%B7%D0%BD%D1%8C-%D0%A0%D0%B0%D0%B7%D0%BC%D0%B5%D1%80%D1%8B-%D1%87%D0%B5%D0%BB%D0%BE%D0%B2%D0%B5%D1%87%D0%B5%D1%81%D0%BA%D0%BE%D0%B3%D0%BE-%D1%87%D0%B5%D1%80%D0%B5%D0%BF%D0%B0-%D0%BE%D1%80%D0%B0%D0%BD%D0%B6%D0%B5%D0%B2%D1%8B%D0%B9-%D0%BC%D0%BE%D0%B4%D0%B5%D0%BB%D0%B8%D1%80%D0%BE%D0%B2%D0%B0%D0%BD%D0%B8%D0%B5-1-1-%D0%9C%D0%BE%D0%B4%D0%B5%D0%BB%D1%8C-%D0%BC%D0%B5%D0%B4%D0%B8%D1%86%D0%B8%D0%BD%D1%8B-%D0%A1%D0%BA%D0%B5%D0%BB%D0%B5%D1%82-%D0%B3%D0%BE%D1%82%D0%B8%D0%BA%D0%B0-%D1%83%D0%BA%D1%80%D0%B0%D1%88%D0%B5%D0%BD%D0%B8%D1%8F-Halloween-Party-%D0%BC%D0%B0%D0%BA%D0%B5%D1%8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220" name="AutoShape 5" descr="2312223_sinie-per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221" name="AutoShape 7" descr="france_10_livre_172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92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0"/>
            <a:ext cx="532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4787900" y="1628775"/>
            <a:ext cx="536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10243" name="AutoShape 4" descr="%D0%96%D0%B8%D0%B7%D0%BD%D1%8C-%D0%A0%D0%B0%D0%B7%D0%BC%D0%B5%D1%80%D1%8B-%D1%87%D0%B5%D0%BB%D0%BE%D0%B2%D0%B5%D1%87%D0%B5%D1%81%D0%BA%D0%BE%D0%B3%D0%BE-%D1%87%D0%B5%D1%80%D0%B5%D0%BF%D0%B0-%D0%BE%D1%80%D0%B0%D0%BD%D0%B6%D0%B5%D0%B2%D1%8B%D0%B9-%D0%BC%D0%BE%D0%B4%D0%B5%D0%BB%D0%B8%D1%80%D0%BE%D0%B2%D0%B0%D0%BD%D0%B8%D0%B5-1-1-%D0%9C%D0%BE%D0%B4%D0%B5%D0%BB%D1%8C-%D0%BC%D0%B5%D0%B4%D0%B8%D1%86%D0%B8%D0%BD%D1%8B-%D0%A1%D0%BA%D0%B5%D0%BB%D0%B5%D1%82-%D0%B3%D0%BE%D1%82%D0%B8%D0%BA%D0%B0-%D1%83%D0%BA%D1%80%D0%B0%D1%88%D0%B5%D0%BD%D0%B8%D1%8F-Halloween-Party-%D0%BC%D0%B0%D0%BA%D0%B5%D1%8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0244" name="AutoShape 5" descr="2312223_sinie-pery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0245" name="AutoShape 7" descr="france_10_livre_172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02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5888"/>
            <a:ext cx="6865938" cy="457835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215900" y="4724400"/>
            <a:ext cx="87122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>
                <a:solidFill>
                  <a:srgbClr val="333399"/>
                </a:solidFill>
              </a:rPr>
              <a:t>«Предупрежден – значит вооружен!» – говорили древние римляне. Тщательно проработав правила выполнения заданий второй части КИМов ЕГЭ по обществознанию, Вы сможете рассчитывать                                     на максимальное количество балов!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3063" y="5971927"/>
            <a:ext cx="791787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Желаем удачи на экзамене!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112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Lyceum #1560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заданий второй части КИМов ЕГЭ по обществознанию (алгоритм)</dc:title>
  <dc:creator>Нафор Маточ</dc:creator>
  <cp:lastModifiedBy>User</cp:lastModifiedBy>
  <cp:revision>745</cp:revision>
  <dcterms:created xsi:type="dcterms:W3CDTF">2010-09-20T12:06:37Z</dcterms:created>
  <dcterms:modified xsi:type="dcterms:W3CDTF">2020-06-15T17:45:45Z</dcterms:modified>
</cp:coreProperties>
</file>