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81" r:id="rId4"/>
    <p:sldId id="285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87" r:id="rId14"/>
    <p:sldId id="286" r:id="rId15"/>
    <p:sldId id="269" r:id="rId16"/>
    <p:sldId id="283" r:id="rId17"/>
    <p:sldId id="284" r:id="rId18"/>
    <p:sldId id="29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if.ru/006/490/d84fc33438eb3bd2ce57347303123d2f.jpg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pngimage.net/wp-content/uploads/2018/06/%D0%BC%D1%83%D0%BB%D1%8C%D1%82%D1%8F%D1%88%D0%BD%D1%8B%D0%B5-%D1%86%D0%B2%D0%B5%D1%82%D1%8B-png-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sspic.ru/wp-content/uploads/2016/03/19753/Kruglye-kaktusy.jpg" TargetMode="External"/><Relationship Id="rId5" Type="http://schemas.openxmlformats.org/officeDocument/2006/relationships/hyperlink" Target="https://i1.wp.com/zdoroviebl.ru/wp-content/uploads/2018/02/Ray-grass-anglais-e1519138616332.jpg" TargetMode="External"/><Relationship Id="rId4" Type="http://schemas.openxmlformats.org/officeDocument/2006/relationships/hyperlink" Target="https://www.greenmarket.com.ua/blog/wp-content/uploads/2017/11/prickly-pear-cactus-opuntia-plant-C5D3RC-973x500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nomu.com/media/res/5/6/8/7/4/56874.p0rmtc.790.jpg" TargetMode="External"/><Relationship Id="rId3" Type="http://schemas.openxmlformats.org/officeDocument/2006/relationships/hyperlink" Target="http://sad-i-dom.com/uploads/posts/2015-05/1431491237_green.jpg" TargetMode="External"/><Relationship Id="rId7" Type="http://schemas.openxmlformats.org/officeDocument/2006/relationships/hyperlink" Target="http://www.nexplorer.ru/load/Image/0615/ivan_ch_1.jpg" TargetMode="External"/><Relationship Id="rId2" Type="http://schemas.openxmlformats.org/officeDocument/2006/relationships/hyperlink" Target="https://fs3.fotoload.ru/f/0618/1528653964/500x500/ceac166ce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pixabay.com/photo/2018/07/17/21/32/waterlilies-3545048_960_720.jpg" TargetMode="External"/><Relationship Id="rId5" Type="http://schemas.openxmlformats.org/officeDocument/2006/relationships/hyperlink" Target="http://czlra.ru/wp-content/uploads/2019/03/zemlyanika-lesnaya.jpg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velotut.ru/wp-content/uploads/2015/02/lotus.jpg" TargetMode="External"/><Relationship Id="rId9" Type="http://schemas.openxmlformats.org/officeDocument/2006/relationships/hyperlink" Target="https://zakupator.com/uploads/media/topic/2016/12/26/01/69f22e710d243698019c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854" y="3132083"/>
            <a:ext cx="6815669" cy="1847584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по теме 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«Экологические группы растений»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6083" y="1839309"/>
            <a:ext cx="6937820" cy="1023768"/>
          </a:xfrm>
        </p:spPr>
        <p:txBody>
          <a:bodyPr>
            <a:normAutofit fontScale="85000" lnSpcReduction="10000"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Проверочная работа 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pic>
        <p:nvPicPr>
          <p:cNvPr id="614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41" y="536028"/>
            <a:ext cx="2032780" cy="1933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9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8. Лотос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b="5"/>
          <a:stretch>
            <a:fillRect/>
          </a:stretch>
        </p:blipFill>
        <p:spPr bwMode="auto">
          <a:xfrm>
            <a:off x="7010400" y="3268717"/>
            <a:ext cx="4296650" cy="2508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9. Верблюжья колючка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b="13"/>
          <a:stretch>
            <a:fillRect/>
          </a:stretch>
        </p:blipFill>
        <p:spPr bwMode="auto">
          <a:xfrm>
            <a:off x="7010400" y="3289738"/>
            <a:ext cx="4295009" cy="250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10. Вероника дубравная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ÐÐ°ÑÑÐ¸Ð½ÐºÐ¸ Ð¿Ð¾ Ð·Ð°Ð¿ÑÐ¾ÑÑ ÐÐµÑÐ¾Ð½Ð¸ÐºÐ° Ð´ÑÐ±ÑÐ°Ð²Ð½Ð°Ñ"/>
          <p:cNvPicPr>
            <a:picLocks noChangeAspect="1" noChangeArrowheads="1"/>
          </p:cNvPicPr>
          <p:nvPr/>
        </p:nvPicPr>
        <p:blipFill>
          <a:blip r:embed="rId3"/>
          <a:srcRect b="68"/>
          <a:stretch>
            <a:fillRect/>
          </a:stretch>
        </p:blipFill>
        <p:spPr bwMode="auto">
          <a:xfrm>
            <a:off x="7020911" y="3346858"/>
            <a:ext cx="4297964" cy="246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11. Пырей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ÐÐ°ÑÑÐ¸Ð½ÐºÐ¸ Ð¿Ð¾ Ð·Ð°Ð¿ÑÐ¾ÑÑ ÐÑÑÐµÐ¹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99890" y="3300248"/>
            <a:ext cx="4332780" cy="2485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12. Опунция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ÐÐ°ÑÑÐ¸Ð½ÐºÐ¸ Ð¿Ð¾ Ð·Ð°Ð¿ÑÐ¾ÑÑ ÐÐ¿ÑÐ½ÑÐ¸Ñ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89379" y="3326362"/>
            <a:ext cx="4330262" cy="2471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Проверь себя: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882869" y="2757159"/>
          <a:ext cx="1046830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Представители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2, 6, 8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3, 9, 12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1, 4, 10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5, 7, 11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Критерии оценки: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9910"/>
                <a:gridCol w="29612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Количество верных ответов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Оценка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12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«5»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11-9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«4»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8-6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«3»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/>
                        <a:t>5 и меньше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«2»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8590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А.В. Марина «Методические рекомендации к учебнику Т.А. Исаевой, Н.И. Романовой «Биология. 6 класс», Москва, «Русское слово», 2013, стр. 33-34</a:t>
            </a:r>
          </a:p>
          <a:p>
            <a:r>
              <a:rPr lang="en-US" dirty="0" smtClean="0">
                <a:hlinkClick r:id="rId2"/>
              </a:rPr>
              <a:t>https://pngimage.net/wp-content/uploads/2018/06/%D0%BC%D1%83%D0%BB%D1%8C%D1%82%D1%8F%D1%88%D0%BD%D1%8B%D0%B5-%D1%86%D0%B2%D0%B5%D1%82%D1%8B-png-1.png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https://images.aif.ru/006/490/d84fc33438eb3bd2ce57347303123d2f.jpg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https://www.greenmarket.com.ua/blog/wp-content/uploads/2017/11/prickly-pear-cactus-opuntia-plant-C5D3RC-973x500.jpg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https://i1.wp.com/zdoroviebl.ru/wp-content/uploads/2018/02/Ray-grass-anglais-e1519138616332.jpg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https://classpic.ru/wp-content/uploads/2016/03/19753/Kruglye-kaktusy.jpg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4890" y="2504379"/>
            <a:ext cx="9601196" cy="3875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https://fs3.fotoload.ru/f/0618/1528653964/500x500/ceac166cef.jpg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http://sad-i-dom.com/uploads/posts/2015-05/1431491237_green.jpg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http://www.velotut.ru/wp-content/uploads/2015/02/lotus.jpg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http://czlra.ru/wp-content/uploads/2019/03/zemlyanika-lesnaya.jpg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https://cdn.pixabay.com/photo/2018/07/17/21/32/waterlilies-3545048_960_720.jpg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http://www.nexplorer.ru/load/Image/0615/ivan_ch_1.jpg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https://agronomu.com/media/res/5/6/8/7/4/56874.p0rmtc.790.jpg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https://zakupator.com/uploads/media/topic/2016/12/26/01/69f22e710d243698019c.jpg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8" y="813968"/>
            <a:ext cx="8366235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по их экологическим группам.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Цифры занесите в таблицу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82869" y="2757159"/>
          <a:ext cx="1046830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Представители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1. Ландыш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ÐÐ°ÑÑÐ¸Ð½ÐºÐ¸ Ð¿Ð¾ Ð·Ð°Ð¿ÑÐ¾ÑÑ ÐÐ°Ð½Ð´ÑÑ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99890" y="3300249"/>
            <a:ext cx="4307161" cy="2532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2. Стрелолист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ÐÐ°ÑÑÐ¸Ð½ÐºÐ¸ Ð¿Ð¾ Ð·Ð°Ð¿ÑÐ¾ÑÑ Ð¡ÑÑÐµÐ»Ð¾Ð»Ð¸ÑÑ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99890" y="3345293"/>
            <a:ext cx="4294902" cy="2445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3. Кактус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ÐÐ°ÑÑÐ¸Ð½ÐºÐ¸ Ð¿Ð¾ Ð·Ð°Ð¿ÑÐ¾ÑÑ ÐºÐ°ÐºÑÑÑ Ð² Ð¿ÑÑÑÑÐ½Ðµ"/>
          <p:cNvPicPr>
            <a:picLocks noChangeAspect="1" noChangeArrowheads="1"/>
          </p:cNvPicPr>
          <p:nvPr/>
        </p:nvPicPr>
        <p:blipFill>
          <a:blip r:embed="rId3"/>
          <a:srcRect r="32"/>
          <a:stretch>
            <a:fillRect/>
          </a:stretch>
        </p:blipFill>
        <p:spPr bwMode="auto">
          <a:xfrm>
            <a:off x="6999889" y="3339004"/>
            <a:ext cx="4298732" cy="2441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4. Майник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ÐÐ°ÑÑÐ¸Ð½ÐºÐ¸ Ð¿Ð¾ Ð·Ð°Ð¿ÑÐ¾ÑÑ ÐÐ°Ð¹Ð½Ð¸Ðº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03714" y="3321268"/>
            <a:ext cx="4323699" cy="248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5. Иван-чай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ÐÐ°ÑÑÐ¸Ð½ÐºÐ¸ Ð¿Ð¾ Ð·Ð°Ð¿ÑÐ¾ÑÑ ÐÐ²Ð°Ð½-ÑÐ°Ð¹"/>
          <p:cNvPicPr>
            <a:picLocks noChangeAspect="1" noChangeArrowheads="1"/>
          </p:cNvPicPr>
          <p:nvPr/>
        </p:nvPicPr>
        <p:blipFill>
          <a:blip r:embed="rId3"/>
          <a:srcRect b="117"/>
          <a:stretch>
            <a:fillRect/>
          </a:stretch>
        </p:blipFill>
        <p:spPr bwMode="auto">
          <a:xfrm>
            <a:off x="7020911" y="3336669"/>
            <a:ext cx="4304534" cy="2465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6. Кувшинка 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b="74"/>
          <a:stretch>
            <a:fillRect/>
          </a:stretch>
        </p:blipFill>
        <p:spPr bwMode="auto">
          <a:xfrm>
            <a:off x="6989380" y="3279228"/>
            <a:ext cx="4319751" cy="252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179" y="982132"/>
            <a:ext cx="817441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Распределите растения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их экологическим группам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Ð²ÐµÑÐ¾Ðº Ð¼ÑÐ»ÑÑÑÑÐ½ÑÐ¹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29" y="648862"/>
            <a:ext cx="1792653" cy="1705456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882869" y="2757159"/>
          <a:ext cx="1046830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979"/>
                <a:gridCol w="4393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Экологическая группа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7. Земляника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А. Растения мест обитания с избыточным увлажнением</a:t>
                      </a:r>
                      <a:endParaRPr lang="ru-RU" sz="24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 Растения засушливых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В. Растения затененных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Г. Растения ярко освещенных мест обитания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ÐÐ°ÑÑÐ¸Ð½ÐºÐ¸ Ð¿Ð¾ Ð·Ð°Ð¿ÑÐ¾ÑÑ ÐÐµÐ¼Ð»ÑÐ½Ð¸ÐºÐ°"/>
          <p:cNvPicPr>
            <a:picLocks noChangeAspect="1" noChangeArrowheads="1"/>
          </p:cNvPicPr>
          <p:nvPr/>
        </p:nvPicPr>
        <p:blipFill>
          <a:blip r:embed="rId3"/>
          <a:srcRect b="23"/>
          <a:stretch>
            <a:fillRect/>
          </a:stretch>
        </p:blipFill>
        <p:spPr bwMode="auto">
          <a:xfrm>
            <a:off x="6999890" y="3321269"/>
            <a:ext cx="4309788" cy="248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608</Words>
  <Application>Microsoft Office PowerPoint</Application>
  <PresentationFormat>Широкоэкранный</PresentationFormat>
  <Paragraphs>155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Garamond</vt:lpstr>
      <vt:lpstr>Натуральные материалы</vt:lpstr>
      <vt:lpstr>по теме  «Экологические группы растений»</vt:lpstr>
      <vt:lpstr>Распределите растения по их экологическим группам.  Цифры занесите в таблицу </vt:lpstr>
      <vt:lpstr>Распределите растения  по их экологическим группам</vt:lpstr>
      <vt:lpstr>Распределите растения  по их экологическим группам</vt:lpstr>
      <vt:lpstr>Распределите растения  по их экологическим группам</vt:lpstr>
      <vt:lpstr>Распределите растения  по их экологическим группам</vt:lpstr>
      <vt:lpstr>Распределите растения  по их экологическим группам</vt:lpstr>
      <vt:lpstr>Распределите растения  по их экологическим группам</vt:lpstr>
      <vt:lpstr>Распределите растения  по их экологическим группам</vt:lpstr>
      <vt:lpstr>Распределите растения  по их экологическим группам</vt:lpstr>
      <vt:lpstr>Распределите растения  по их экологическим группам</vt:lpstr>
      <vt:lpstr>Распределите растения  по их экологическим группам</vt:lpstr>
      <vt:lpstr>Распределите растения  по их экологическим группам</vt:lpstr>
      <vt:lpstr>Распределите растения  по их экологическим группам</vt:lpstr>
      <vt:lpstr>Проверь себя:</vt:lpstr>
      <vt:lpstr>Критерии оценки:</vt:lpstr>
      <vt:lpstr>Источники:</vt:lpstr>
      <vt:lpstr>Источники: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Приспособление организмов к среде обитания</dc:title>
  <dc:creator>user</dc:creator>
  <cp:lastModifiedBy>User</cp:lastModifiedBy>
  <cp:revision>34</cp:revision>
  <dcterms:created xsi:type="dcterms:W3CDTF">2017-11-09T05:34:54Z</dcterms:created>
  <dcterms:modified xsi:type="dcterms:W3CDTF">2020-06-04T18:56:53Z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1207938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