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8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75 лет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84784"/>
            <a:ext cx="3384375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Труженицы тыла…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C:\Users\User\Desktop\unname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3315446" cy="2016224"/>
          </a:xfrm>
          <a:prstGeom prst="rect">
            <a:avLst/>
          </a:prstGeom>
          <a:noFill/>
        </p:spPr>
      </p:pic>
      <p:pic>
        <p:nvPicPr>
          <p:cNvPr id="8196" name="Picture 4" descr="C:\Users\User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700808"/>
            <a:ext cx="3672408" cy="2016224"/>
          </a:xfrm>
          <a:prstGeom prst="rect">
            <a:avLst/>
          </a:prstGeom>
          <a:noFill/>
        </p:spPr>
      </p:pic>
      <p:pic>
        <p:nvPicPr>
          <p:cNvPr id="8197" name="Picture 5" descr="C:\Users\User\Desktop\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861048"/>
            <a:ext cx="3384376" cy="2232248"/>
          </a:xfrm>
          <a:prstGeom prst="rect">
            <a:avLst/>
          </a:prstGeom>
          <a:noFill/>
        </p:spPr>
      </p:pic>
      <p:pic>
        <p:nvPicPr>
          <p:cNvPr id="8198" name="Picture 6" descr="C:\Users\User\Desktop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861048"/>
            <a:ext cx="3479984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Война! Великое оружие разрушения и трагедии. На защиту Отечества встали не только взрослые, но и дети.  20 тысяч пионеров получили медаль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 оборону Москвы»,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15 тысяч 249 юных ленинградцев награждены медалью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 оборону Ленинграда».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Война не щадила никого.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ВОЙНА…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и война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два несовместимых понятия. Война ломает и калечит судьбы детей. Мальчишки. Девчонки. Они сражались рядом со старшими – отцами и братьями, работали рядом со взрослыми, своим посильным трудом старались приблизить победу… И не на миг не дрогнули юные сердца! Люди назвали их героями.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и война…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User\Desktop\images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37112"/>
            <a:ext cx="2600326" cy="2232248"/>
          </a:xfrm>
          <a:prstGeom prst="rect">
            <a:avLst/>
          </a:prstGeom>
          <a:noFill/>
        </p:spPr>
      </p:pic>
      <p:pic>
        <p:nvPicPr>
          <p:cNvPr id="9219" name="Picture 3" descr="C:\Users\User\Desktop\images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93096"/>
            <a:ext cx="2524125" cy="2232248"/>
          </a:xfrm>
          <a:prstGeom prst="rect">
            <a:avLst/>
          </a:prstGeom>
          <a:noFill/>
        </p:spPr>
      </p:pic>
      <p:pic>
        <p:nvPicPr>
          <p:cNvPr id="9220" name="Picture 4" descr="C:\Users\User\Desktop\1374686560_28_stranica_5_izobrazhenie_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365104"/>
            <a:ext cx="2704757" cy="2256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8992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Послушайте, какая история произошла во время войны: «Во время боя, в Берлине, наш солдат увидел маленькую девочку, которая отстала от своих.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Это было в мае на рассвете,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Нарастал у стен Рейхстага бой.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Девочку немецкую заметил,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 солдат на пыльной мостовой.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столба, дрожа, она стояла,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голубых глазах застыл испуг…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куски свистящего металла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Смерть и муки сеяли вокруг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Тут он вспомнил, как прощаясь летом…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свою дочурку целовал,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быть отец  девчонки  этой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Дочь  его родную  расстрелял.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тогда, в Берлине, под обстрелом…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Полз боец, и телом заслоняя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Девочку в коротком платье белом.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Осторожно вынес из огня.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 Берлине, в праздничную дату,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 воздвигнут, чтоб стоять века,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Памятник Советскому Солдату….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девочкой спасённой на руках.»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>
              <a:solidFill>
                <a:srgbClr val="FF0000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Русский солдат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-48399"/>
            <a:ext cx="21672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User\Desktop\f0dd589fc1c08cfd14f3803f0f6bb7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16832"/>
            <a:ext cx="4261462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 мы не забудем,  павших  в  доблестном бою!</a:t>
            </a: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«Куда б ни шёл, ни ехал ты,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здесь остановись,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Могиле этой дорогой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 сердцем поклонись.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б ни был ты — рыбак,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шахтёр,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Учёный иль пастух, —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Навек запомни: здесь лежит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Твой самый лучший друг.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для тебя, и для меня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сделал все, что мог: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Себя в бою не пожалел,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Родину сберёг»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Помним! Гордимся!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060455"/>
            <a:ext cx="3312368" cy="4006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Вот и наступил долгожданный день Победы!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Случилось это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мая 1945 года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Водрузили над  Рейхстагом Красное Знамя Победы!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Долгожданный день 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C:\Users\User\Desktop\1430598015_656701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348880"/>
            <a:ext cx="3816424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первый мирный день весь народ вышел на улицу. Люди от радости пели, плясали, обнимались. Поздравляли друг друга с Великой Победой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Победный май…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3" descr="C:\Users\User\Desktop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2435424" cy="2808312"/>
          </a:xfrm>
          <a:prstGeom prst="rect">
            <a:avLst/>
          </a:prstGeom>
          <a:noFill/>
        </p:spPr>
      </p:pic>
      <p:pic>
        <p:nvPicPr>
          <p:cNvPr id="28676" name="Picture 4" descr="C:\Users\User\Desktop\1945_cr_t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92896"/>
            <a:ext cx="4702843" cy="3131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Радость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C:\Users\User\Desktop\d9448ba4bac67b62c90db8c5e06097a9_900x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736303" cy="4343665"/>
          </a:xfrm>
          <a:prstGeom prst="rect">
            <a:avLst/>
          </a:prstGeom>
          <a:noFill/>
        </p:spPr>
      </p:pic>
      <p:pic>
        <p:nvPicPr>
          <p:cNvPr id="29699" name="Picture 3" descr="C:\Users\User\Desktop\unnamed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72816"/>
            <a:ext cx="5184576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Символ нашей победы над фашизмом, выражение нашего уважения к ветеранам, дань памяти павших на поле боя, благодарность людям, отдавшим всё для фронта. Всем тем, благодаря кому мы победили в 1945 году.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канун празднования Дня Победы и в дни проведения акции каждый участник одевает себе на одежду Георгиевскую ленточку.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акции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не дать забыть новым поколениям, кто и какой ценой одержал победу в самой страшной войне прошлого века, чьими наследниками мы останемся.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 знак памяти о героическом прошлом, выражая уважение к ветеранам.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Георгиевская ленточка - это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Символ нашей победы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C:\Users\User\Desktop\images (2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412776"/>
            <a:ext cx="3391400" cy="3096344"/>
          </a:xfrm>
          <a:prstGeom prst="rect">
            <a:avLst/>
          </a:prstGeom>
          <a:noFill/>
        </p:spPr>
      </p:pic>
      <p:pic>
        <p:nvPicPr>
          <p:cNvPr id="31748" name="Picture 4" descr="C:\Users\User\Desktop\TASS_15362043_d_8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844824"/>
            <a:ext cx="453650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«Никто не забыт и ничто не забыто» —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Горящая надпись на глыбе гранита.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Поблекшими листьями ветер играет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снегом холодным венки засыпает.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Но, словно огонь, у подножья – гвоздика.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Никто не забыт и ничто не забыто.</a:t>
            </a:r>
          </a:p>
          <a:p>
            <a:pPr lvl="8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«Никто не забыт и ничто не забыто»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User\Desktop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484784"/>
            <a:ext cx="3816424" cy="2554805"/>
          </a:xfrm>
          <a:prstGeom prst="rect">
            <a:avLst/>
          </a:prstGeom>
          <a:noFill/>
        </p:spPr>
      </p:pic>
      <p:pic>
        <p:nvPicPr>
          <p:cNvPr id="1026" name="Picture 2" descr="C:\Users\User\Desktop\RIAN_41111.HR_.ru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861048"/>
            <a:ext cx="4283968" cy="2408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Символ нашей победы            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C:\Users\User\Desktop\pz8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3312368" cy="2618714"/>
          </a:xfrm>
          <a:prstGeom prst="rect">
            <a:avLst/>
          </a:prstGeom>
          <a:noFill/>
        </p:spPr>
      </p:pic>
      <p:pic>
        <p:nvPicPr>
          <p:cNvPr id="32771" name="Picture 3" descr="C:\Users\User\Desktop\2_3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28800"/>
            <a:ext cx="2985665" cy="2520280"/>
          </a:xfrm>
          <a:prstGeom prst="rect">
            <a:avLst/>
          </a:prstGeom>
          <a:noFill/>
        </p:spPr>
      </p:pic>
      <p:pic>
        <p:nvPicPr>
          <p:cNvPr id="32772" name="Picture 4" descr="C:\Users\User\Desktop\images (2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365104"/>
            <a:ext cx="3384376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Они защищали нашу Родину!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Благодаря им мы живём!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Ваше мужество в бою,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Вашу боль,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Ваши раны,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жизнь счастливую мою –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Земной поклон Вам,  ВЕТЕРАНЫ!!!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Поклон Вам, ветераны!!!  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inx960x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196752"/>
            <a:ext cx="3096344" cy="2571539"/>
          </a:xfrm>
          <a:prstGeom prst="rect">
            <a:avLst/>
          </a:prstGeom>
          <a:noFill/>
        </p:spPr>
      </p:pic>
      <p:pic>
        <p:nvPicPr>
          <p:cNvPr id="1028" name="Picture 4" descr="C:\Users\User\Desktop\bfb7f4_8707cb2a7cf04bd8ba599c90222aee17_m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05064"/>
            <a:ext cx="3227180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Благодаря им, мы живем…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3284215" cy="1850132"/>
          </a:xfrm>
          <a:prstGeom prst="rect">
            <a:avLst/>
          </a:prstGeom>
          <a:noFill/>
        </p:spPr>
      </p:pic>
      <p:pic>
        <p:nvPicPr>
          <p:cNvPr id="33795" name="Picture 3" descr="C:\Users\User\Desktop\2_3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501008"/>
            <a:ext cx="3238500" cy="2152650"/>
          </a:xfrm>
          <a:prstGeom prst="rect">
            <a:avLst/>
          </a:prstGeom>
          <a:noFill/>
        </p:spPr>
      </p:pic>
      <p:pic>
        <p:nvPicPr>
          <p:cNvPr id="33796" name="Picture 4" descr="C:\Users\User\Desktop\unnamed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484784"/>
            <a:ext cx="3316041" cy="1949574"/>
          </a:xfrm>
          <a:prstGeom prst="rect">
            <a:avLst/>
          </a:prstGeom>
          <a:noFill/>
        </p:spPr>
      </p:pic>
      <p:pic>
        <p:nvPicPr>
          <p:cNvPr id="33797" name="Picture 5" descr="C:\Users\User\Desktop\40_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501008"/>
            <a:ext cx="3456384" cy="2067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Празднование Победы начинается с Парада, а заканчивается ночью Салютом! И минутой молчания!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Помним! Гордимся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Салют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C:\Users\User\Desktop\40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3564396" cy="2952328"/>
          </a:xfrm>
          <a:prstGeom prst="rect">
            <a:avLst/>
          </a:prstGeom>
          <a:noFill/>
        </p:spPr>
      </p:pic>
      <p:pic>
        <p:nvPicPr>
          <p:cNvPr id="34819" name="Picture 3" descr="C:\Users\User\Desktop\Без названия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780928"/>
            <a:ext cx="3528392" cy="1988992"/>
          </a:xfrm>
          <a:prstGeom prst="rect">
            <a:avLst/>
          </a:prstGeom>
          <a:noFill/>
        </p:spPr>
      </p:pic>
      <p:pic>
        <p:nvPicPr>
          <p:cNvPr id="34820" name="Picture 4" descr="C:\Users\User\Desktop\Без названия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869160"/>
            <a:ext cx="3672408" cy="1868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«Флаги на улицах реют.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Красный, белый, синий.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Победа, как солнце, греет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Своими лучами Россию.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Парад по Проспекту. Песни.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Помянем отцов и дедов.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Сегодня мы все здесь вместе.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Празднуем нашу Победу!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Пусть солнце нам ярче светит,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Салюты гремят грозовою!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Пусть громче смеются дети!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Победа — священное слово!»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памяти 75 лет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C:\Users\User\Desktop\regnum_picture_1557399064129189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340768"/>
            <a:ext cx="3569974" cy="2376264"/>
          </a:xfrm>
          <a:prstGeom prst="rect">
            <a:avLst/>
          </a:prstGeom>
          <a:noFill/>
        </p:spPr>
      </p:pic>
      <p:pic>
        <p:nvPicPr>
          <p:cNvPr id="35843" name="Picture 3" descr="C:\Users\User\Desktop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861048"/>
            <a:ext cx="3600400" cy="2156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«Майское утро,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Солнечный свет,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Нашей Победе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лет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Красных тюльпанов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Алое пламя,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на Рейхстагом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Красное Знамя! Битвы, походы –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Всё пережито,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Радость Победы!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Нет! Не забыто!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Мирное утро!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Солнечный свет,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Нашей Победе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лет!»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Нашей победе 75 лет!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00808"/>
            <a:ext cx="3265479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      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   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ЖЕЛАЮ ВАМ, МИРА,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добра и счастливое детство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 мая весь наш народ отмечает великий праздник –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лет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Победы!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Много лет прошло с тех пор, когда немецкие войска напали на русскую землю.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Юбилейный год!       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 рассветом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21 июня 1941 года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глубокий сон погрузились города и сёла нашей Родины, с аэродромов поднялись в воздух немецкие самолёты с бомбами. Громом по всей Западной границе покатились орудийные выстрелы. Воздух наполнился рокотом моторов, танков и грузовиков.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Вспомним этот день…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User\Desktop\бомбардиров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01008"/>
            <a:ext cx="5256584" cy="2864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Немецко-фашистская Германия вероломно, без объявления войны, напала на нашу страну. Фашистские самолёты бомбили города,  и порты, аэродромы и железнодорожные станции, бомбы сыпались на жилые дома, детские сады, школы, больницы. Фашистская Германия хотела уничтожить весь народ нашей страны.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192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Вспомним этот день…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User\Desktop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429000"/>
            <a:ext cx="4680520" cy="3083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Солдатами не рождаются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 Если Родина в опасности, солдатами становятся» писал писатель Константин Симонов. Наверное, так же думали и те, кто защищал Родину в годы Великой Отечественной войны.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«Солдатами не рождаются»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6" descr="C:\Users\User\Desktop\1481558656_0_147_3000_1835_600x0_80_0_0_fcb1223136f9ddad9887b4e49dc5ae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24944"/>
            <a:ext cx="3195621" cy="1800200"/>
          </a:xfrm>
          <a:prstGeom prst="rect">
            <a:avLst/>
          </a:prstGeom>
          <a:noFill/>
        </p:spPr>
      </p:pic>
      <p:pic>
        <p:nvPicPr>
          <p:cNvPr id="5127" name="Picture 7" descr="C:\Users\User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3168352" cy="1883591"/>
          </a:xfrm>
          <a:prstGeom prst="rect">
            <a:avLst/>
          </a:prstGeom>
          <a:noFill/>
        </p:spPr>
      </p:pic>
      <p:pic>
        <p:nvPicPr>
          <p:cNvPr id="5128" name="Picture 8" descr="C:\Users\User\Desktop\5cd166fd1835616b6c8b45d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97152"/>
            <a:ext cx="3312368" cy="1862456"/>
          </a:xfrm>
          <a:prstGeom prst="rect">
            <a:avLst/>
          </a:prstGeom>
          <a:noFill/>
        </p:spPr>
      </p:pic>
      <p:pic>
        <p:nvPicPr>
          <p:cNvPr id="5129" name="Picture 9" descr="C:\Users\User\Desktop\6738_db4c82d1d248abdcdd08df70212d234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869160"/>
            <a:ext cx="3312368" cy="1790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все вернулись с войны. Они погибли защищая свою Родину, своих родных, своих детей, для того, чтобы мы жили  счастливо.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– герои!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« И снова в бой…!»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esktop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3419673" cy="2551602"/>
          </a:xfrm>
          <a:prstGeom prst="rect">
            <a:avLst/>
          </a:prstGeom>
          <a:noFill/>
        </p:spPr>
      </p:pic>
      <p:pic>
        <p:nvPicPr>
          <p:cNvPr id="6147" name="Picture 3" descr="C:\Users\User\Desktop\7175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96952"/>
            <a:ext cx="3816424" cy="2610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годы  Великой Отечественной Войны девушки выполняли свой долг – спасали раненых, выносили их с поля боя под пулями. Сестра не только спасала, перевязывала раненых, но и стреляла из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снайперки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бомбила, ходила в разведку.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Сестры - милосердия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96952"/>
            <a:ext cx="2874368" cy="3198240"/>
          </a:xfrm>
          <a:prstGeom prst="rect">
            <a:avLst/>
          </a:prstGeom>
          <a:noFill/>
        </p:spPr>
      </p:pic>
      <p:pic>
        <p:nvPicPr>
          <p:cNvPr id="7171" name="Picture 3" descr="C:\Users\User\Desktop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852936"/>
            <a:ext cx="2592288" cy="3266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велика была цена победы,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сколько жизней унесла война,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ты прошла все ужасы и беды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тыл руками хрупкими несла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Ты- женщина, герой войны суровой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 – мать, сумевшая потерю пережить.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Твой труд солдат для всех служил опорой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Победы без тебя могло не быть!»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Женщины в тылу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unname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3599259" cy="2383103"/>
          </a:xfrm>
          <a:prstGeom prst="rect">
            <a:avLst/>
          </a:prstGeom>
          <a:noFill/>
        </p:spPr>
      </p:pic>
      <p:pic>
        <p:nvPicPr>
          <p:cNvPr id="2051" name="Picture 3" descr="C:\Users\User\Desktop\unname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77072"/>
            <a:ext cx="3990727" cy="2525382"/>
          </a:xfrm>
          <a:prstGeom prst="rect">
            <a:avLst/>
          </a:prstGeom>
          <a:noFill/>
        </p:spPr>
      </p:pic>
      <p:pic>
        <p:nvPicPr>
          <p:cNvPr id="2052" name="Picture 4" descr="C:\Users\User\Desktop\truzheniki_ty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437112"/>
            <a:ext cx="3186633" cy="2155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1005</Words>
  <Application>Microsoft Office PowerPoint</Application>
  <PresentationFormat>Экран (4:3)</PresentationFormat>
  <Paragraphs>115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            75 лет Победы!</vt:lpstr>
      <vt:lpstr>   «Никто не забыт и ничто не забыто»</vt:lpstr>
      <vt:lpstr>               Юбилейный год!         </vt:lpstr>
      <vt:lpstr>            Вспомним этот день…</vt:lpstr>
      <vt:lpstr>Вспомним этот день…</vt:lpstr>
      <vt:lpstr>      «Солдатами не рождаются»</vt:lpstr>
      <vt:lpstr>              « И снова в бой…!»</vt:lpstr>
      <vt:lpstr>             Сестры - милосердия</vt:lpstr>
      <vt:lpstr>              Женщины в тылу</vt:lpstr>
      <vt:lpstr>            Труженицы тыла…</vt:lpstr>
      <vt:lpstr>                    ВОЙНА…</vt:lpstr>
      <vt:lpstr>                Дети и война…</vt:lpstr>
      <vt:lpstr>               Русский солдат</vt:lpstr>
      <vt:lpstr>           Помним! Гордимся!</vt:lpstr>
      <vt:lpstr>      Долгожданный день                    победы!</vt:lpstr>
      <vt:lpstr>              Победный май…</vt:lpstr>
      <vt:lpstr>            Радость Победы!</vt:lpstr>
      <vt:lpstr>    Георгиевская ленточка - это</vt:lpstr>
      <vt:lpstr>          Символ нашей победы</vt:lpstr>
      <vt:lpstr>          Символ нашей победы              </vt:lpstr>
      <vt:lpstr>          Поклон Вам, ветераны!!!    </vt:lpstr>
      <vt:lpstr>          Благодаря им, мы живем…</vt:lpstr>
      <vt:lpstr>                Салют Победы!</vt:lpstr>
      <vt:lpstr>     Год памяти 75 лет Победы!</vt:lpstr>
      <vt:lpstr>           Нашей победе 75 лет!</vt:lpstr>
      <vt:lpstr>         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ПОБЕДЫ!</dc:title>
  <dc:creator>Пользователь</dc:creator>
  <cp:lastModifiedBy>User</cp:lastModifiedBy>
  <cp:revision>62</cp:revision>
  <dcterms:created xsi:type="dcterms:W3CDTF">2020-04-18T13:08:21Z</dcterms:created>
  <dcterms:modified xsi:type="dcterms:W3CDTF">2020-05-10T09:51:58Z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866559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